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D2E2"/>
          </a:solidFill>
        </a:fill>
      </a:tcStyle>
    </a:wholeTbl>
    <a:band2H>
      <a:tcTxStyle/>
      <a:tcStyle>
        <a:tcBdr/>
        <a:fill>
          <a:solidFill>
            <a:srgbClr val="E8EAF1"/>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7EF"/>
          </a:solidFill>
        </a:fill>
      </a:tcStyle>
    </a:wholeTbl>
    <a:band2H>
      <a:tcTxStyle/>
      <a:tcStyle>
        <a:tcBdr/>
        <a:fill>
          <a:solidFill>
            <a:srgbClr val="E7EC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BDF"/>
          </a:solidFill>
        </a:fill>
      </a:tcStyle>
    </a:wholeTbl>
    <a:band2H>
      <a:tcTxStyle/>
      <a:tcStyle>
        <a:tcBdr/>
        <a:fill>
          <a:solidFill>
            <a:srgbClr val="EFEE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1143000" y="685800"/>
            <a:ext cx="4572000" cy="3429000"/>
          </a:xfrm>
          <a:prstGeom prst="rect">
            <a:avLst/>
          </a:prstGeom>
        </p:spPr>
        <p:txBody>
          <a:bodyPr/>
          <a:lstStyle/>
          <a:p>
            <a:endParaRPr/>
          </a:p>
        </p:txBody>
      </p:sp>
      <p:sp>
        <p:nvSpPr>
          <p:cNvPr id="298" name="Shape 2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29" name="Group 15"/>
          <p:cNvGrpSpPr/>
          <p:nvPr/>
        </p:nvGrpSpPr>
        <p:grpSpPr>
          <a:xfrm>
            <a:off x="-4" y="-2378"/>
            <a:ext cx="12192008" cy="6867040"/>
            <a:chOff x="0" y="-1"/>
            <a:chExt cx="12192007" cy="6867038"/>
          </a:xfrm>
        </p:grpSpPr>
        <p:sp>
          <p:nvSpPr>
            <p:cNvPr id="22" name="Rectangle 7"/>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3" name="Oval 10"/>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4" name="Oval 11"/>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5" name="Oval 12"/>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6" name="Oval 13"/>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7" name="Oval 14"/>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8"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30" name="Title Text"/>
          <p:cNvSpPr txBox="1">
            <a:spLocks noGrp="1"/>
          </p:cNvSpPr>
          <p:nvPr>
            <p:ph type="title"/>
          </p:nvPr>
        </p:nvSpPr>
        <p:spPr>
          <a:xfrm>
            <a:off x="1154954" y="2099733"/>
            <a:ext cx="8825660" cy="2677652"/>
          </a:xfrm>
          <a:prstGeom prst="rect">
            <a:avLst/>
          </a:prstGeom>
        </p:spPr>
        <p:txBody>
          <a:bodyPr anchor="b"/>
          <a:lstStyle>
            <a:lvl1pPr>
              <a:defRPr sz="5400"/>
            </a:lvl1pPr>
          </a:lstStyle>
          <a:p>
            <a:r>
              <a:t>Title Text</a:t>
            </a:r>
          </a:p>
        </p:txBody>
      </p:sp>
      <p:sp>
        <p:nvSpPr>
          <p:cNvPr id="31" name="Body Level One…"/>
          <p:cNvSpPr txBox="1">
            <a:spLocks noGrp="1"/>
          </p:cNvSpPr>
          <p:nvPr>
            <p:ph type="body" sz="quarter" idx="1"/>
          </p:nvPr>
        </p:nvSpPr>
        <p:spPr>
          <a:xfrm>
            <a:off x="1154954" y="4777380"/>
            <a:ext cx="8825660" cy="861424"/>
          </a:xfrm>
          <a:prstGeom prst="rect">
            <a:avLst/>
          </a:prstGeom>
        </p:spPr>
        <p:txBody>
          <a:bodyPr/>
          <a:lstStyle>
            <a:lvl1pPr marL="0" indent="0">
              <a:buClrTx/>
              <a:buSzTx/>
              <a:buFontTx/>
              <a:buNone/>
              <a:defRPr cap="all">
                <a:solidFill>
                  <a:schemeClr val="accent1"/>
                </a:solidFill>
              </a:defRPr>
            </a:lvl1pPr>
            <a:lvl2pPr marL="0" indent="0">
              <a:buClrTx/>
              <a:buSzTx/>
              <a:buFontTx/>
              <a:buNone/>
              <a:defRPr cap="all">
                <a:solidFill>
                  <a:schemeClr val="accent1"/>
                </a:solidFill>
              </a:defRPr>
            </a:lvl2pPr>
            <a:lvl3pPr marL="0" indent="0">
              <a:buClrTx/>
              <a:buSzTx/>
              <a:buFontTx/>
              <a:buNone/>
              <a:defRPr cap="all">
                <a:solidFill>
                  <a:schemeClr val="accent1"/>
                </a:solidFill>
              </a:defRPr>
            </a:lvl3pPr>
            <a:lvl4pPr marL="0" indent="0">
              <a:buClrTx/>
              <a:buSzTx/>
              <a:buFontTx/>
              <a:buNone/>
              <a:defRPr cap="all">
                <a:solidFill>
                  <a:schemeClr val="accent1"/>
                </a:solidFill>
              </a:defRPr>
            </a:lvl4pPr>
            <a:lvl5pPr marL="0" indent="0">
              <a:buClrTx/>
              <a:buSzTx/>
              <a:buFontTx/>
              <a:buNone/>
              <a:defRPr cap="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32" name="Rectangle 9"/>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33" name="Slide Number"/>
          <p:cNvSpPr txBox="1">
            <a:spLocks noGrp="1"/>
          </p:cNvSpPr>
          <p:nvPr>
            <p:ph type="sldNum" sz="quarter" idx="2"/>
          </p:nvPr>
        </p:nvSpPr>
        <p:spPr>
          <a:xfrm>
            <a:off x="10520965" y="537059"/>
            <a:ext cx="498284" cy="523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anoramic Picture with Caption">
    <p:spTree>
      <p:nvGrpSpPr>
        <p:cNvPr id="1" name=""/>
        <p:cNvGrpSpPr/>
        <p:nvPr/>
      </p:nvGrpSpPr>
      <p:grpSpPr>
        <a:xfrm>
          <a:off x="0" y="0"/>
          <a:ext cx="0" cy="0"/>
          <a:chOff x="0" y="0"/>
          <a:chExt cx="0" cy="0"/>
        </a:xfrm>
      </p:grpSpPr>
      <p:grpSp>
        <p:nvGrpSpPr>
          <p:cNvPr id="158" name="Group 18"/>
          <p:cNvGrpSpPr/>
          <p:nvPr/>
        </p:nvGrpSpPr>
        <p:grpSpPr>
          <a:xfrm>
            <a:off x="-4" y="-2378"/>
            <a:ext cx="12192008" cy="6867040"/>
            <a:chOff x="0" y="-1"/>
            <a:chExt cx="12192007" cy="6867038"/>
          </a:xfrm>
        </p:grpSpPr>
        <p:sp>
          <p:nvSpPr>
            <p:cNvPr id="149" name="Rectangle 10"/>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50" name="Oval 13"/>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51" name="Oval 14"/>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52" name="Oval 15"/>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53" name="Oval 16"/>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54" name="Oval 17"/>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55" name="Freeform 5"/>
            <p:cNvSpPr/>
            <p:nvPr/>
          </p:nvSpPr>
          <p:spPr>
            <a:xfrm rot="10371525">
              <a:off x="263765" y="4440642"/>
              <a:ext cx="3299413" cy="440916"/>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56" name="Freeform 5"/>
            <p:cNvSpPr/>
            <p:nvPr/>
          </p:nvSpPr>
          <p:spPr>
            <a:xfrm rot="10800000">
              <a:off x="459505" y="323503"/>
              <a:ext cx="11277608" cy="45339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57"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159" name="Title Text"/>
          <p:cNvSpPr txBox="1">
            <a:spLocks noGrp="1"/>
          </p:cNvSpPr>
          <p:nvPr>
            <p:ph type="title"/>
          </p:nvPr>
        </p:nvSpPr>
        <p:spPr>
          <a:xfrm>
            <a:off x="1154954" y="4966672"/>
            <a:ext cx="8825660" cy="566742"/>
          </a:xfrm>
          <a:prstGeom prst="rect">
            <a:avLst/>
          </a:prstGeom>
        </p:spPr>
        <p:txBody>
          <a:bodyPr anchor="b"/>
          <a:lstStyle>
            <a:lvl1pPr>
              <a:defRPr sz="2400"/>
            </a:lvl1pPr>
          </a:lstStyle>
          <a:p>
            <a:r>
              <a:t>Title Text</a:t>
            </a:r>
          </a:p>
        </p:txBody>
      </p:sp>
      <p:sp>
        <p:nvSpPr>
          <p:cNvPr id="160" name="Picture Placeholder 2"/>
          <p:cNvSpPr>
            <a:spLocks noGrp="1"/>
          </p:cNvSpPr>
          <p:nvPr>
            <p:ph type="pic" sz="half" idx="13"/>
          </p:nvPr>
        </p:nvSpPr>
        <p:spPr>
          <a:xfrm>
            <a:off x="1154954" y="685800"/>
            <a:ext cx="8825660" cy="3429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161" name="Body Level One…"/>
          <p:cNvSpPr txBox="1">
            <a:spLocks noGrp="1"/>
          </p:cNvSpPr>
          <p:nvPr>
            <p:ph type="body" sz="quarter" idx="1"/>
          </p:nvPr>
        </p:nvSpPr>
        <p:spPr>
          <a:xfrm>
            <a:off x="1154954" y="5536665"/>
            <a:ext cx="8825659" cy="493716"/>
          </a:xfrm>
          <a:prstGeom prst="rect">
            <a:avLst/>
          </a:prstGeom>
        </p:spPr>
        <p:txBody>
          <a:bodyPr/>
          <a:lstStyle>
            <a:lvl1pPr marL="0" indent="0">
              <a:buClrTx/>
              <a:buSzTx/>
              <a:buFontTx/>
              <a:buNone/>
              <a:defRPr sz="1200">
                <a:solidFill>
                  <a:schemeClr val="accent1"/>
                </a:solidFill>
              </a:defRPr>
            </a:lvl1pPr>
            <a:lvl2pPr marL="0" indent="0">
              <a:buClrTx/>
              <a:buSzTx/>
              <a:buFontTx/>
              <a:buNone/>
              <a:defRPr sz="1200">
                <a:solidFill>
                  <a:schemeClr val="accent1"/>
                </a:solidFill>
              </a:defRPr>
            </a:lvl2pPr>
            <a:lvl3pPr marL="0" indent="0">
              <a:buClrTx/>
              <a:buSzTx/>
              <a:buFontTx/>
              <a:buNone/>
              <a:defRPr sz="1200">
                <a:solidFill>
                  <a:schemeClr val="accent1"/>
                </a:solidFill>
              </a:defRPr>
            </a:lvl3pPr>
            <a:lvl4pPr marL="0" indent="0">
              <a:buClrTx/>
              <a:buSzTx/>
              <a:buFontTx/>
              <a:buNone/>
              <a:defRPr sz="1200">
                <a:solidFill>
                  <a:schemeClr val="accent1"/>
                </a:solidFill>
              </a:defRPr>
            </a:lvl4pPr>
            <a:lvl5pPr marL="0" indent="0">
              <a:buClrTx/>
              <a:buSzTx/>
              <a:buFontTx/>
              <a:buNone/>
              <a:defRPr sz="1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62" name="Rectangle 12"/>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1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grpSp>
        <p:nvGrpSpPr>
          <p:cNvPr id="179" name="Group 11"/>
          <p:cNvGrpSpPr/>
          <p:nvPr/>
        </p:nvGrpSpPr>
        <p:grpSpPr>
          <a:xfrm>
            <a:off x="-4" y="-2378"/>
            <a:ext cx="12192008" cy="6867040"/>
            <a:chOff x="0" y="-1"/>
            <a:chExt cx="12192007" cy="6867038"/>
          </a:xfrm>
        </p:grpSpPr>
        <p:sp>
          <p:nvSpPr>
            <p:cNvPr id="170" name="Rectangle 9"/>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71" name="Oval 13"/>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72" name="Oval 14"/>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73" name="Oval 15"/>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74" name="Oval 16"/>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75" name="Oval 17"/>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76" name="Freeform 5"/>
            <p:cNvSpPr/>
            <p:nvPr/>
          </p:nvSpPr>
          <p:spPr>
            <a:xfrm rot="21010067">
              <a:off x="8490952" y="2717248"/>
              <a:ext cx="3299412" cy="440918"/>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77" name="Freeform 5"/>
            <p:cNvSpPr/>
            <p:nvPr/>
          </p:nvSpPr>
          <p:spPr>
            <a:xfrm>
              <a:off x="455611" y="2803693"/>
              <a:ext cx="11277607" cy="36026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97"/>
                  </a:lnTo>
                  <a:lnTo>
                    <a:pt x="21600" y="21600"/>
                  </a:lnTo>
                  <a:lnTo>
                    <a:pt x="21600" y="11"/>
                  </a:lnTo>
                  <a:lnTo>
                    <a:pt x="21110" y="247"/>
                  </a:lnTo>
                  <a:lnTo>
                    <a:pt x="20622" y="476"/>
                  </a:lnTo>
                  <a:lnTo>
                    <a:pt x="20131" y="696"/>
                  </a:lnTo>
                  <a:lnTo>
                    <a:pt x="19639" y="886"/>
                  </a:lnTo>
                  <a:lnTo>
                    <a:pt x="19148" y="1076"/>
                  </a:lnTo>
                  <a:lnTo>
                    <a:pt x="18656" y="1256"/>
                  </a:lnTo>
                  <a:lnTo>
                    <a:pt x="18170" y="1408"/>
                  </a:lnTo>
                  <a:lnTo>
                    <a:pt x="17677" y="1552"/>
                  </a:lnTo>
                  <a:lnTo>
                    <a:pt x="17187" y="1685"/>
                  </a:lnTo>
                  <a:lnTo>
                    <a:pt x="16705" y="1800"/>
                  </a:lnTo>
                  <a:lnTo>
                    <a:pt x="16217" y="1914"/>
                  </a:lnTo>
                  <a:lnTo>
                    <a:pt x="15736" y="2009"/>
                  </a:lnTo>
                  <a:lnTo>
                    <a:pt x="15254" y="2085"/>
                  </a:lnTo>
                  <a:lnTo>
                    <a:pt x="14774" y="2161"/>
                  </a:lnTo>
                  <a:lnTo>
                    <a:pt x="14299" y="2226"/>
                  </a:lnTo>
                  <a:lnTo>
                    <a:pt x="13828" y="2275"/>
                  </a:lnTo>
                  <a:lnTo>
                    <a:pt x="13357" y="2313"/>
                  </a:lnTo>
                  <a:lnTo>
                    <a:pt x="12891" y="2351"/>
                  </a:lnTo>
                  <a:lnTo>
                    <a:pt x="11971" y="2389"/>
                  </a:lnTo>
                  <a:lnTo>
                    <a:pt x="11517" y="2398"/>
                  </a:lnTo>
                  <a:lnTo>
                    <a:pt x="11068" y="2389"/>
                  </a:lnTo>
                  <a:lnTo>
                    <a:pt x="10623" y="2389"/>
                  </a:lnTo>
                  <a:lnTo>
                    <a:pt x="10182" y="2370"/>
                  </a:lnTo>
                  <a:lnTo>
                    <a:pt x="9750" y="2340"/>
                  </a:lnTo>
                  <a:lnTo>
                    <a:pt x="9323" y="2313"/>
                  </a:lnTo>
                  <a:lnTo>
                    <a:pt x="8904" y="2283"/>
                  </a:lnTo>
                  <a:lnTo>
                    <a:pt x="8487" y="2237"/>
                  </a:lnTo>
                  <a:lnTo>
                    <a:pt x="8076" y="2188"/>
                  </a:lnTo>
                  <a:lnTo>
                    <a:pt x="7674" y="2142"/>
                  </a:lnTo>
                  <a:lnTo>
                    <a:pt x="6890" y="2017"/>
                  </a:lnTo>
                  <a:lnTo>
                    <a:pt x="6139" y="1884"/>
                  </a:lnTo>
                  <a:lnTo>
                    <a:pt x="5417" y="1742"/>
                  </a:lnTo>
                  <a:lnTo>
                    <a:pt x="4735" y="1590"/>
                  </a:lnTo>
                  <a:lnTo>
                    <a:pt x="4082" y="1427"/>
                  </a:lnTo>
                  <a:lnTo>
                    <a:pt x="3478" y="1256"/>
                  </a:lnTo>
                  <a:lnTo>
                    <a:pt x="2910" y="1085"/>
                  </a:lnTo>
                  <a:lnTo>
                    <a:pt x="2387" y="913"/>
                  </a:lnTo>
                  <a:lnTo>
                    <a:pt x="1907" y="753"/>
                  </a:lnTo>
                  <a:lnTo>
                    <a:pt x="1482" y="601"/>
                  </a:lnTo>
                  <a:lnTo>
                    <a:pt x="1097" y="457"/>
                  </a:lnTo>
                  <a:lnTo>
                    <a:pt x="773" y="334"/>
                  </a:lnTo>
                  <a:lnTo>
                    <a:pt x="501" y="220"/>
                  </a:lnTo>
                  <a:lnTo>
                    <a:pt x="127" y="57"/>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78"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180" name="Title Text"/>
          <p:cNvSpPr txBox="1">
            <a:spLocks noGrp="1"/>
          </p:cNvSpPr>
          <p:nvPr>
            <p:ph type="title"/>
          </p:nvPr>
        </p:nvSpPr>
        <p:spPr>
          <a:xfrm>
            <a:off x="1154954" y="1063416"/>
            <a:ext cx="8825659" cy="1379756"/>
          </a:xfrm>
          <a:prstGeom prst="rect">
            <a:avLst/>
          </a:prstGeom>
        </p:spPr>
        <p:txBody>
          <a:bodyPr/>
          <a:lstStyle>
            <a:lvl1pPr>
              <a:defRPr sz="4000"/>
            </a:lvl1pPr>
          </a:lstStyle>
          <a:p>
            <a:r>
              <a:t>Title Text</a:t>
            </a:r>
          </a:p>
        </p:txBody>
      </p:sp>
      <p:sp>
        <p:nvSpPr>
          <p:cNvPr id="181" name="Body Level One…"/>
          <p:cNvSpPr txBox="1">
            <a:spLocks noGrp="1"/>
          </p:cNvSpPr>
          <p:nvPr>
            <p:ph type="body" sz="half" idx="1"/>
          </p:nvPr>
        </p:nvSpPr>
        <p:spPr>
          <a:xfrm>
            <a:off x="1154954" y="3543300"/>
            <a:ext cx="8825659" cy="2476500"/>
          </a:xfrm>
          <a:prstGeom prst="rect">
            <a:avLst/>
          </a:prstGeom>
        </p:spPr>
        <p:txBody>
          <a:bodyPr anchor="ct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82" name="Rectangle 12"/>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1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grpSp>
        <p:nvGrpSpPr>
          <p:cNvPr id="199" name="Group 6"/>
          <p:cNvGrpSpPr/>
          <p:nvPr/>
        </p:nvGrpSpPr>
        <p:grpSpPr>
          <a:xfrm>
            <a:off x="-4" y="-2378"/>
            <a:ext cx="12192008" cy="6867040"/>
            <a:chOff x="0" y="-1"/>
            <a:chExt cx="12192007" cy="6867038"/>
          </a:xfrm>
        </p:grpSpPr>
        <p:sp>
          <p:nvSpPr>
            <p:cNvPr id="190" name="Rectangle 14"/>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91" name="Oval 16"/>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92" name="Oval 17"/>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93" name="Oval 18"/>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94" name="Oval 19"/>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95" name="Oval 20"/>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96" name="Freeform 5"/>
            <p:cNvSpPr/>
            <p:nvPr/>
          </p:nvSpPr>
          <p:spPr>
            <a:xfrm rot="21010067">
              <a:off x="8490952" y="4187493"/>
              <a:ext cx="3299412" cy="440916"/>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97" name="Freeform 5"/>
            <p:cNvSpPr/>
            <p:nvPr/>
          </p:nvSpPr>
          <p:spPr>
            <a:xfrm>
              <a:off x="455611" y="4244177"/>
              <a:ext cx="11277607" cy="23371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6"/>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4"/>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98"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200" name="TextBox 12"/>
          <p:cNvSpPr txBox="1"/>
          <p:nvPr/>
        </p:nvSpPr>
        <p:spPr>
          <a:xfrm>
            <a:off x="9719436" y="2631812"/>
            <a:ext cx="801916" cy="1448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r">
              <a:defRPr sz="9600">
                <a:solidFill>
                  <a:schemeClr val="accent1"/>
                </a:solidFill>
                <a:latin typeface="Arial"/>
                <a:ea typeface="Arial"/>
                <a:cs typeface="Arial"/>
                <a:sym typeface="Arial"/>
              </a:defRPr>
            </a:lvl1pPr>
          </a:lstStyle>
          <a:p>
            <a:r>
              <a:t>”</a:t>
            </a:r>
          </a:p>
        </p:txBody>
      </p:sp>
      <p:sp>
        <p:nvSpPr>
          <p:cNvPr id="201" name="TextBox 8"/>
          <p:cNvSpPr txBox="1"/>
          <p:nvPr/>
        </p:nvSpPr>
        <p:spPr>
          <a:xfrm>
            <a:off x="898293" y="591089"/>
            <a:ext cx="801917" cy="1448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r">
              <a:defRPr sz="9600">
                <a:solidFill>
                  <a:schemeClr val="accent1"/>
                </a:solidFill>
                <a:latin typeface="Arial"/>
                <a:ea typeface="Arial"/>
                <a:cs typeface="Arial"/>
                <a:sym typeface="Arial"/>
              </a:defRPr>
            </a:lvl1pPr>
          </a:lstStyle>
          <a:p>
            <a:r>
              <a:t>“</a:t>
            </a:r>
          </a:p>
        </p:txBody>
      </p:sp>
      <p:sp>
        <p:nvSpPr>
          <p:cNvPr id="202" name="Title Text"/>
          <p:cNvSpPr txBox="1">
            <a:spLocks noGrp="1"/>
          </p:cNvSpPr>
          <p:nvPr>
            <p:ph type="title"/>
          </p:nvPr>
        </p:nvSpPr>
        <p:spPr>
          <a:xfrm>
            <a:off x="1581876" y="980516"/>
            <a:ext cx="8453909" cy="2698252"/>
          </a:xfrm>
          <a:prstGeom prst="rect">
            <a:avLst/>
          </a:prstGeom>
        </p:spPr>
        <p:txBody>
          <a:bodyPr/>
          <a:lstStyle>
            <a:lvl1pPr>
              <a:defRPr sz="4000"/>
            </a:lvl1pPr>
          </a:lstStyle>
          <a:p>
            <a:r>
              <a:t>Title Text</a:t>
            </a:r>
          </a:p>
        </p:txBody>
      </p:sp>
      <p:sp>
        <p:nvSpPr>
          <p:cNvPr id="203" name="Body Level One…"/>
          <p:cNvSpPr txBox="1">
            <a:spLocks noGrp="1"/>
          </p:cNvSpPr>
          <p:nvPr>
            <p:ph type="body" sz="quarter" idx="1"/>
          </p:nvPr>
        </p:nvSpPr>
        <p:spPr>
          <a:xfrm>
            <a:off x="1945944" y="3678766"/>
            <a:ext cx="7725773" cy="342178"/>
          </a:xfrm>
          <a:prstGeom prst="rect">
            <a:avLst/>
          </a:prstGeom>
        </p:spPr>
        <p:txBody>
          <a:bodyPr/>
          <a:lstStyle>
            <a:lvl1pPr marL="0" indent="0">
              <a:buClrTx/>
              <a:buSzTx/>
              <a:buFontTx/>
              <a:buNone/>
              <a:defRPr sz="1400" cap="small">
                <a:solidFill>
                  <a:schemeClr val="accent1"/>
                </a:solidFill>
              </a:defRPr>
            </a:lvl1pPr>
            <a:lvl2pPr marL="0" indent="0">
              <a:buClrTx/>
              <a:buSzTx/>
              <a:buFontTx/>
              <a:buNone/>
              <a:defRPr sz="1400" cap="small">
                <a:solidFill>
                  <a:schemeClr val="accent1"/>
                </a:solidFill>
              </a:defRPr>
            </a:lvl2pPr>
            <a:lvl3pPr marL="0" indent="0">
              <a:buClrTx/>
              <a:buSzTx/>
              <a:buFontTx/>
              <a:buNone/>
              <a:defRPr sz="1400" cap="small">
                <a:solidFill>
                  <a:schemeClr val="accent1"/>
                </a:solidFill>
              </a:defRPr>
            </a:lvl3pPr>
            <a:lvl4pPr marL="0" indent="0">
              <a:buClrTx/>
              <a:buSzTx/>
              <a:buFontTx/>
              <a:buNone/>
              <a:defRPr sz="1400" cap="small">
                <a:solidFill>
                  <a:schemeClr val="accent1"/>
                </a:solidFill>
              </a:defRPr>
            </a:lvl4pPr>
            <a:lvl5pPr marL="0" indent="0">
              <a:buClrTx/>
              <a:buSzTx/>
              <a:buFontTx/>
              <a:buNone/>
              <a:defRPr sz="1400" cap="sm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04" name="Text Placeholder 3"/>
          <p:cNvSpPr>
            <a:spLocks noGrp="1"/>
          </p:cNvSpPr>
          <p:nvPr>
            <p:ph type="body" sz="quarter" idx="13"/>
          </p:nvPr>
        </p:nvSpPr>
        <p:spPr>
          <a:xfrm>
            <a:off x="1154952" y="4350656"/>
            <a:ext cx="8825663" cy="1676403"/>
          </a:xfrm>
          <a:prstGeom prst="rect">
            <a:avLst/>
          </a:prstGeom>
        </p:spPr>
        <p:txBody>
          <a:bodyPr anchor="ctr"/>
          <a:lstStyle/>
          <a:p>
            <a:endParaRPr/>
          </a:p>
        </p:txBody>
      </p:sp>
      <p:sp>
        <p:nvSpPr>
          <p:cNvPr id="205" name="Rectangle 31"/>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grpSp>
        <p:nvGrpSpPr>
          <p:cNvPr id="222" name="Group 17"/>
          <p:cNvGrpSpPr/>
          <p:nvPr/>
        </p:nvGrpSpPr>
        <p:grpSpPr>
          <a:xfrm>
            <a:off x="-4" y="-2378"/>
            <a:ext cx="12192008" cy="6867040"/>
            <a:chOff x="0" y="-1"/>
            <a:chExt cx="12192007" cy="6867038"/>
          </a:xfrm>
        </p:grpSpPr>
        <p:sp>
          <p:nvSpPr>
            <p:cNvPr id="213" name="Rectangle 9"/>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14" name="Oval 12"/>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15" name="Oval 13"/>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16" name="Oval 14"/>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17" name="Oval 15"/>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18" name="Oval 16"/>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19" name="Freeform 5"/>
            <p:cNvSpPr/>
            <p:nvPr/>
          </p:nvSpPr>
          <p:spPr>
            <a:xfrm rot="21010067">
              <a:off x="8490952" y="4195959"/>
              <a:ext cx="3299412" cy="440916"/>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20" name="Freeform 5"/>
            <p:cNvSpPr/>
            <p:nvPr/>
          </p:nvSpPr>
          <p:spPr>
            <a:xfrm>
              <a:off x="455611" y="4244177"/>
              <a:ext cx="11277607" cy="23371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6"/>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4"/>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21"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223" name="Title Text"/>
          <p:cNvSpPr txBox="1">
            <a:spLocks noGrp="1"/>
          </p:cNvSpPr>
          <p:nvPr>
            <p:ph type="title"/>
          </p:nvPr>
        </p:nvSpPr>
        <p:spPr>
          <a:xfrm>
            <a:off x="1154954" y="2370664"/>
            <a:ext cx="8825660" cy="1822519"/>
          </a:xfrm>
          <a:prstGeom prst="rect">
            <a:avLst/>
          </a:prstGeom>
        </p:spPr>
        <p:txBody>
          <a:bodyPr anchor="b"/>
          <a:lstStyle>
            <a:lvl1pPr>
              <a:defRPr sz="4000"/>
            </a:lvl1pPr>
          </a:lstStyle>
          <a:p>
            <a:r>
              <a:t>Title Text</a:t>
            </a:r>
          </a:p>
        </p:txBody>
      </p:sp>
      <p:sp>
        <p:nvSpPr>
          <p:cNvPr id="224" name="Body Level One…"/>
          <p:cNvSpPr txBox="1">
            <a:spLocks noGrp="1"/>
          </p:cNvSpPr>
          <p:nvPr>
            <p:ph type="body" sz="quarter" idx="1"/>
          </p:nvPr>
        </p:nvSpPr>
        <p:spPr>
          <a:xfrm>
            <a:off x="1154954" y="5033066"/>
            <a:ext cx="8825659" cy="860404"/>
          </a:xfrm>
          <a:prstGeom prst="rect">
            <a:avLst/>
          </a:prstGeom>
        </p:spPr>
        <p:txBody>
          <a:bodyPr/>
          <a:lstStyle>
            <a:lvl1pPr marL="0" indent="0">
              <a:buClrTx/>
              <a:buSzTx/>
              <a:buFontTx/>
              <a:buNone/>
              <a:defRPr sz="2000">
                <a:solidFill>
                  <a:schemeClr val="accent1"/>
                </a:solidFill>
              </a:defRPr>
            </a:lvl1pPr>
            <a:lvl2pPr marL="0" indent="0">
              <a:buClrTx/>
              <a:buSzTx/>
              <a:buFontTx/>
              <a:buNone/>
              <a:defRPr sz="2000">
                <a:solidFill>
                  <a:schemeClr val="accent1"/>
                </a:solidFill>
              </a:defRPr>
            </a:lvl2pPr>
            <a:lvl3pPr marL="0" indent="0">
              <a:buClrTx/>
              <a:buSzTx/>
              <a:buFontTx/>
              <a:buNone/>
              <a:defRPr sz="2000">
                <a:solidFill>
                  <a:schemeClr val="accent1"/>
                </a:solidFill>
              </a:defRPr>
            </a:lvl3pPr>
            <a:lvl4pPr marL="0" indent="0">
              <a:buClrTx/>
              <a:buSzTx/>
              <a:buFontTx/>
              <a:buNone/>
              <a:defRPr sz="2000">
                <a:solidFill>
                  <a:schemeClr val="accent1"/>
                </a:solidFill>
              </a:defRPr>
            </a:lvl4pPr>
            <a:lvl5pPr marL="0" indent="0">
              <a:buClrTx/>
              <a:buSzTx/>
              <a:buFontTx/>
              <a:buNone/>
              <a:defRPr sz="20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25" name="Rectangle 11"/>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2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 Column">
    <p:spTree>
      <p:nvGrpSpPr>
        <p:cNvPr id="1" name=""/>
        <p:cNvGrpSpPr/>
        <p:nvPr/>
      </p:nvGrpSpPr>
      <p:grpSpPr>
        <a:xfrm>
          <a:off x="0" y="0"/>
          <a:ext cx="0" cy="0"/>
          <a:chOff x="0" y="0"/>
          <a:chExt cx="0" cy="0"/>
        </a:xfrm>
      </p:grpSpPr>
      <p:sp>
        <p:nvSpPr>
          <p:cNvPr id="233" name="Title Text"/>
          <p:cNvSpPr txBox="1">
            <a:spLocks noGrp="1"/>
          </p:cNvSpPr>
          <p:nvPr>
            <p:ph type="title"/>
          </p:nvPr>
        </p:nvSpPr>
        <p:spPr>
          <a:prstGeom prst="rect">
            <a:avLst/>
          </a:prstGeom>
        </p:spPr>
        <p:txBody>
          <a:bodyPr/>
          <a:lstStyle/>
          <a:p>
            <a:r>
              <a:t>Title Text</a:t>
            </a:r>
          </a:p>
        </p:txBody>
      </p:sp>
      <p:sp>
        <p:nvSpPr>
          <p:cNvPr id="234" name="Body Level One…"/>
          <p:cNvSpPr txBox="1">
            <a:spLocks noGrp="1"/>
          </p:cNvSpPr>
          <p:nvPr>
            <p:ph type="body" sz="quarter" idx="1"/>
          </p:nvPr>
        </p:nvSpPr>
        <p:spPr>
          <a:xfrm>
            <a:off x="1154954" y="2617297"/>
            <a:ext cx="3129168" cy="576266"/>
          </a:xfrm>
          <a:prstGeom prst="rect">
            <a:avLst/>
          </a:prstGeom>
        </p:spPr>
        <p:txBody>
          <a:bodyPr anchor="b"/>
          <a:lstStyle>
            <a:lvl1pPr marL="0" indent="0">
              <a:buClrTx/>
              <a:buSzTx/>
              <a:buFontTx/>
              <a:buNone/>
              <a:defRPr sz="2400">
                <a:solidFill>
                  <a:schemeClr val="accent1"/>
                </a:solidFill>
              </a:defRPr>
            </a:lvl1pPr>
            <a:lvl2pPr marL="0" indent="0">
              <a:buClrTx/>
              <a:buSzTx/>
              <a:buFontTx/>
              <a:buNone/>
              <a:defRPr sz="2400">
                <a:solidFill>
                  <a:schemeClr val="accent1"/>
                </a:solidFill>
              </a:defRPr>
            </a:lvl2pPr>
            <a:lvl3pPr marL="0" indent="0">
              <a:buClrTx/>
              <a:buSzTx/>
              <a:buFontTx/>
              <a:buNone/>
              <a:defRPr sz="2400">
                <a:solidFill>
                  <a:schemeClr val="accent1"/>
                </a:solidFill>
              </a:defRPr>
            </a:lvl3pPr>
            <a:lvl4pPr marL="0" indent="0">
              <a:buClrTx/>
              <a:buSzTx/>
              <a:buFontTx/>
              <a:buNone/>
              <a:defRPr sz="2400">
                <a:solidFill>
                  <a:schemeClr val="accent1"/>
                </a:solidFill>
              </a:defRPr>
            </a:lvl4pPr>
            <a:lvl5pPr marL="0" indent="0">
              <a:buClrTx/>
              <a:buSzTx/>
              <a:buFont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35" name="Text Placeholder 3"/>
          <p:cNvSpPr>
            <a:spLocks noGrp="1"/>
          </p:cNvSpPr>
          <p:nvPr>
            <p:ph type="body" sz="quarter" idx="13"/>
          </p:nvPr>
        </p:nvSpPr>
        <p:spPr>
          <a:xfrm>
            <a:off x="1154951" y="3193561"/>
            <a:ext cx="3129173" cy="2833500"/>
          </a:xfrm>
          <a:prstGeom prst="rect">
            <a:avLst/>
          </a:prstGeom>
        </p:spPr>
        <p:txBody>
          <a:bodyPr/>
          <a:lstStyle/>
          <a:p>
            <a:endParaRPr/>
          </a:p>
        </p:txBody>
      </p:sp>
      <p:sp>
        <p:nvSpPr>
          <p:cNvPr id="236" name="Text Placeholder 4"/>
          <p:cNvSpPr>
            <a:spLocks noGrp="1"/>
          </p:cNvSpPr>
          <p:nvPr>
            <p:ph type="body" sz="quarter" idx="14"/>
          </p:nvPr>
        </p:nvSpPr>
        <p:spPr>
          <a:xfrm>
            <a:off x="4512721" y="2603499"/>
            <a:ext cx="3145384" cy="576267"/>
          </a:xfrm>
          <a:prstGeom prst="rect">
            <a:avLst/>
          </a:prstGeom>
        </p:spPr>
        <p:txBody>
          <a:bodyPr anchor="b"/>
          <a:lstStyle/>
          <a:p>
            <a:endParaRPr/>
          </a:p>
        </p:txBody>
      </p:sp>
      <p:sp>
        <p:nvSpPr>
          <p:cNvPr id="237" name="Text Placeholder 3"/>
          <p:cNvSpPr>
            <a:spLocks noGrp="1"/>
          </p:cNvSpPr>
          <p:nvPr>
            <p:ph type="body" sz="quarter" idx="15"/>
          </p:nvPr>
        </p:nvSpPr>
        <p:spPr>
          <a:xfrm>
            <a:off x="4512721" y="3193561"/>
            <a:ext cx="3145384" cy="2833499"/>
          </a:xfrm>
          <a:prstGeom prst="rect">
            <a:avLst/>
          </a:prstGeom>
        </p:spPr>
        <p:txBody>
          <a:bodyPr/>
          <a:lstStyle/>
          <a:p>
            <a:endParaRPr/>
          </a:p>
        </p:txBody>
      </p:sp>
      <p:sp>
        <p:nvSpPr>
          <p:cNvPr id="238" name="Text Placeholder 4"/>
          <p:cNvSpPr>
            <a:spLocks noGrp="1"/>
          </p:cNvSpPr>
          <p:nvPr>
            <p:ph type="body" sz="quarter" idx="16"/>
          </p:nvPr>
        </p:nvSpPr>
        <p:spPr>
          <a:xfrm>
            <a:off x="7886700" y="2617297"/>
            <a:ext cx="3161029" cy="576266"/>
          </a:xfrm>
          <a:prstGeom prst="rect">
            <a:avLst/>
          </a:prstGeom>
        </p:spPr>
        <p:txBody>
          <a:bodyPr anchor="b"/>
          <a:lstStyle/>
          <a:p>
            <a:endParaRPr/>
          </a:p>
        </p:txBody>
      </p:sp>
      <p:sp>
        <p:nvSpPr>
          <p:cNvPr id="239" name="Text Placeholder 3"/>
          <p:cNvSpPr>
            <a:spLocks noGrp="1"/>
          </p:cNvSpPr>
          <p:nvPr>
            <p:ph type="body" sz="quarter" idx="17"/>
          </p:nvPr>
        </p:nvSpPr>
        <p:spPr>
          <a:xfrm>
            <a:off x="7886699" y="3193561"/>
            <a:ext cx="3164724" cy="2833494"/>
          </a:xfrm>
          <a:prstGeom prst="rect">
            <a:avLst/>
          </a:prstGeom>
        </p:spPr>
        <p:txBody>
          <a:bodyPr/>
          <a:lstStyle/>
          <a:p>
            <a:endParaRPr/>
          </a:p>
        </p:txBody>
      </p:sp>
      <p:sp>
        <p:nvSpPr>
          <p:cNvPr id="240" name="Straight Connector 21"/>
          <p:cNvSpPr/>
          <p:nvPr/>
        </p:nvSpPr>
        <p:spPr>
          <a:xfrm flipH="1">
            <a:off x="4403971" y="2569629"/>
            <a:ext cx="4" cy="3492499"/>
          </a:xfrm>
          <a:prstGeom prst="line">
            <a:avLst/>
          </a:prstGeom>
          <a:ln w="12700">
            <a:solidFill>
              <a:schemeClr val="accent1">
                <a:alpha val="41000"/>
              </a:schemeClr>
            </a:solidFill>
          </a:ln>
        </p:spPr>
        <p:txBody>
          <a:bodyPr lIns="45718" tIns="45718" rIns="45718" bIns="45718"/>
          <a:lstStyle/>
          <a:p>
            <a:endParaRPr/>
          </a:p>
        </p:txBody>
      </p:sp>
      <p:sp>
        <p:nvSpPr>
          <p:cNvPr id="241" name="Straight Connector 22"/>
          <p:cNvSpPr/>
          <p:nvPr/>
        </p:nvSpPr>
        <p:spPr>
          <a:xfrm>
            <a:off x="7772399" y="2569629"/>
            <a:ext cx="5" cy="3492499"/>
          </a:xfrm>
          <a:prstGeom prst="line">
            <a:avLst/>
          </a:prstGeom>
          <a:ln w="12700">
            <a:solidFill>
              <a:schemeClr val="accent1">
                <a:alpha val="41000"/>
              </a:schemeClr>
            </a:solidFill>
          </a:ln>
        </p:spPr>
        <p:txBody>
          <a:bodyPr lIns="45718" tIns="45718" rIns="45718" bIns="45718"/>
          <a:lstStyle/>
          <a:p>
            <a:endParaRPr/>
          </a:p>
        </p:txBody>
      </p:sp>
      <p:sp>
        <p:nvSpPr>
          <p:cNvPr id="2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3 Picture Column">
    <p:spTree>
      <p:nvGrpSpPr>
        <p:cNvPr id="1" name=""/>
        <p:cNvGrpSpPr/>
        <p:nvPr/>
      </p:nvGrpSpPr>
      <p:grpSpPr>
        <a:xfrm>
          <a:off x="0" y="0"/>
          <a:ext cx="0" cy="0"/>
          <a:chOff x="0" y="0"/>
          <a:chExt cx="0" cy="0"/>
        </a:xfrm>
      </p:grpSpPr>
      <p:sp>
        <p:nvSpPr>
          <p:cNvPr id="249" name="Title Text"/>
          <p:cNvSpPr txBox="1">
            <a:spLocks noGrp="1"/>
          </p:cNvSpPr>
          <p:nvPr>
            <p:ph type="title"/>
          </p:nvPr>
        </p:nvSpPr>
        <p:spPr>
          <a:prstGeom prst="rect">
            <a:avLst/>
          </a:prstGeom>
        </p:spPr>
        <p:txBody>
          <a:bodyPr/>
          <a:lstStyle/>
          <a:p>
            <a:r>
              <a:t>Title Text</a:t>
            </a:r>
          </a:p>
        </p:txBody>
      </p:sp>
      <p:sp>
        <p:nvSpPr>
          <p:cNvPr id="250" name="Body Level One…"/>
          <p:cNvSpPr txBox="1">
            <a:spLocks noGrp="1"/>
          </p:cNvSpPr>
          <p:nvPr>
            <p:ph type="body" sz="quarter" idx="1"/>
          </p:nvPr>
        </p:nvSpPr>
        <p:spPr>
          <a:xfrm>
            <a:off x="1154951" y="4532845"/>
            <a:ext cx="3050440" cy="576266"/>
          </a:xfrm>
          <a:prstGeom prst="rect">
            <a:avLst/>
          </a:prstGeom>
        </p:spPr>
        <p:txBody>
          <a:bodyPr anchor="b"/>
          <a:lstStyle>
            <a:lvl1pPr marL="0" indent="0">
              <a:buClrTx/>
              <a:buSzTx/>
              <a:buFontTx/>
              <a:buNone/>
              <a:defRPr sz="2400">
                <a:solidFill>
                  <a:schemeClr val="accent1"/>
                </a:solidFill>
              </a:defRPr>
            </a:lvl1pPr>
            <a:lvl2pPr marL="0" indent="0">
              <a:buClrTx/>
              <a:buSzTx/>
              <a:buFontTx/>
              <a:buNone/>
              <a:defRPr sz="2400">
                <a:solidFill>
                  <a:schemeClr val="accent1"/>
                </a:solidFill>
              </a:defRPr>
            </a:lvl2pPr>
            <a:lvl3pPr marL="0" indent="0">
              <a:buClrTx/>
              <a:buSzTx/>
              <a:buFontTx/>
              <a:buNone/>
              <a:defRPr sz="2400">
                <a:solidFill>
                  <a:schemeClr val="accent1"/>
                </a:solidFill>
              </a:defRPr>
            </a:lvl3pPr>
            <a:lvl4pPr marL="0" indent="0">
              <a:buClrTx/>
              <a:buSzTx/>
              <a:buFontTx/>
              <a:buNone/>
              <a:defRPr sz="2400">
                <a:solidFill>
                  <a:schemeClr val="accent1"/>
                </a:solidFill>
              </a:defRPr>
            </a:lvl4pPr>
            <a:lvl5pPr marL="0" indent="0">
              <a:buClrTx/>
              <a:buSzTx/>
              <a:buFont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51" name="Picture Placeholder 2"/>
          <p:cNvSpPr>
            <a:spLocks noGrp="1"/>
          </p:cNvSpPr>
          <p:nvPr>
            <p:ph type="pic" sz="quarter" idx="13"/>
          </p:nvPr>
        </p:nvSpPr>
        <p:spPr>
          <a:xfrm>
            <a:off x="1334551" y="2603500"/>
            <a:ext cx="2691246" cy="1591511"/>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52" name="Text Placeholder 3"/>
          <p:cNvSpPr>
            <a:spLocks noGrp="1"/>
          </p:cNvSpPr>
          <p:nvPr>
            <p:ph type="body" sz="quarter" idx="14"/>
          </p:nvPr>
        </p:nvSpPr>
        <p:spPr>
          <a:xfrm>
            <a:off x="1154951" y="5109107"/>
            <a:ext cx="3050440" cy="917953"/>
          </a:xfrm>
          <a:prstGeom prst="rect">
            <a:avLst/>
          </a:prstGeom>
        </p:spPr>
        <p:txBody>
          <a:bodyPr/>
          <a:lstStyle/>
          <a:p>
            <a:endParaRPr/>
          </a:p>
        </p:txBody>
      </p:sp>
      <p:sp>
        <p:nvSpPr>
          <p:cNvPr id="253" name="Text Placeholder 4"/>
          <p:cNvSpPr>
            <a:spLocks noGrp="1"/>
          </p:cNvSpPr>
          <p:nvPr>
            <p:ph type="body" sz="quarter" idx="15"/>
          </p:nvPr>
        </p:nvSpPr>
        <p:spPr>
          <a:xfrm>
            <a:off x="4572537" y="4532846"/>
            <a:ext cx="3046770" cy="651160"/>
          </a:xfrm>
          <a:prstGeom prst="rect">
            <a:avLst/>
          </a:prstGeom>
        </p:spPr>
        <p:txBody>
          <a:bodyPr anchor="b"/>
          <a:lstStyle/>
          <a:p>
            <a:endParaRPr/>
          </a:p>
        </p:txBody>
      </p:sp>
      <p:sp>
        <p:nvSpPr>
          <p:cNvPr id="254" name="Picture Placeholder 2"/>
          <p:cNvSpPr>
            <a:spLocks noGrp="1"/>
          </p:cNvSpPr>
          <p:nvPr>
            <p:ph type="pic" sz="quarter" idx="16"/>
          </p:nvPr>
        </p:nvSpPr>
        <p:spPr>
          <a:xfrm>
            <a:off x="4748462" y="2603500"/>
            <a:ext cx="2691245" cy="1591511"/>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55" name="Text Placeholder 3"/>
          <p:cNvSpPr>
            <a:spLocks noGrp="1"/>
          </p:cNvSpPr>
          <p:nvPr>
            <p:ph type="body" sz="quarter" idx="17"/>
          </p:nvPr>
        </p:nvSpPr>
        <p:spPr>
          <a:xfrm>
            <a:off x="4568864" y="5184002"/>
            <a:ext cx="3050442" cy="843060"/>
          </a:xfrm>
          <a:prstGeom prst="rect">
            <a:avLst/>
          </a:prstGeom>
        </p:spPr>
        <p:txBody>
          <a:bodyPr/>
          <a:lstStyle/>
          <a:p>
            <a:endParaRPr/>
          </a:p>
        </p:txBody>
      </p:sp>
      <p:sp>
        <p:nvSpPr>
          <p:cNvPr id="256" name="Text Placeholder 4"/>
          <p:cNvSpPr>
            <a:spLocks noGrp="1"/>
          </p:cNvSpPr>
          <p:nvPr>
            <p:ph type="body" sz="quarter" idx="18"/>
          </p:nvPr>
        </p:nvSpPr>
        <p:spPr>
          <a:xfrm>
            <a:off x="7983432" y="4532846"/>
            <a:ext cx="3050442" cy="651158"/>
          </a:xfrm>
          <a:prstGeom prst="rect">
            <a:avLst/>
          </a:prstGeom>
        </p:spPr>
        <p:txBody>
          <a:bodyPr anchor="b"/>
          <a:lstStyle/>
          <a:p>
            <a:endParaRPr/>
          </a:p>
        </p:txBody>
      </p:sp>
      <p:sp>
        <p:nvSpPr>
          <p:cNvPr id="257" name="Picture Placeholder 2"/>
          <p:cNvSpPr>
            <a:spLocks noGrp="1"/>
          </p:cNvSpPr>
          <p:nvPr>
            <p:ph type="pic" sz="quarter" idx="19"/>
          </p:nvPr>
        </p:nvSpPr>
        <p:spPr>
          <a:xfrm>
            <a:off x="8163031" y="2603500"/>
            <a:ext cx="2691246" cy="1591511"/>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58" name="Text Placeholder 3"/>
          <p:cNvSpPr>
            <a:spLocks noGrp="1"/>
          </p:cNvSpPr>
          <p:nvPr>
            <p:ph type="body" sz="quarter" idx="20"/>
          </p:nvPr>
        </p:nvSpPr>
        <p:spPr>
          <a:xfrm>
            <a:off x="7983432" y="5184001"/>
            <a:ext cx="3050441" cy="843054"/>
          </a:xfrm>
          <a:prstGeom prst="rect">
            <a:avLst/>
          </a:prstGeom>
        </p:spPr>
        <p:txBody>
          <a:bodyPr/>
          <a:lstStyle/>
          <a:p>
            <a:endParaRPr/>
          </a:p>
        </p:txBody>
      </p:sp>
      <p:sp>
        <p:nvSpPr>
          <p:cNvPr id="259" name="Straight Connector 16"/>
          <p:cNvSpPr/>
          <p:nvPr/>
        </p:nvSpPr>
        <p:spPr>
          <a:xfrm flipH="1">
            <a:off x="4388153" y="2603498"/>
            <a:ext cx="4" cy="3517598"/>
          </a:xfrm>
          <a:prstGeom prst="line">
            <a:avLst/>
          </a:prstGeom>
          <a:ln w="12700">
            <a:solidFill>
              <a:schemeClr val="accent1">
                <a:alpha val="40000"/>
              </a:schemeClr>
            </a:solidFill>
          </a:ln>
        </p:spPr>
        <p:txBody>
          <a:bodyPr lIns="45718" tIns="45718" rIns="45718" bIns="45718"/>
          <a:lstStyle/>
          <a:p>
            <a:endParaRPr/>
          </a:p>
        </p:txBody>
      </p:sp>
      <p:sp>
        <p:nvSpPr>
          <p:cNvPr id="260" name="Straight Connector 17"/>
          <p:cNvSpPr/>
          <p:nvPr/>
        </p:nvSpPr>
        <p:spPr>
          <a:xfrm>
            <a:off x="7801905" y="2603499"/>
            <a:ext cx="4" cy="3492503"/>
          </a:xfrm>
          <a:prstGeom prst="line">
            <a:avLst/>
          </a:prstGeom>
          <a:ln w="12700">
            <a:solidFill>
              <a:schemeClr val="accent1">
                <a:alpha val="40000"/>
              </a:schemeClr>
            </a:solidFill>
          </a:ln>
        </p:spPr>
        <p:txBody>
          <a:bodyPr lIns="45718" tIns="45718" rIns="45718" bIns="45718"/>
          <a:lstStyle/>
          <a:p>
            <a:endParaRPr/>
          </a:p>
        </p:txBody>
      </p:sp>
      <p:sp>
        <p:nvSpPr>
          <p:cNvPr id="2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68" name="Title Text"/>
          <p:cNvSpPr txBox="1">
            <a:spLocks noGrp="1"/>
          </p:cNvSpPr>
          <p:nvPr>
            <p:ph type="title"/>
          </p:nvPr>
        </p:nvSpPr>
        <p:spPr>
          <a:xfrm>
            <a:off x="1154951" y="973667"/>
            <a:ext cx="8825663" cy="706969"/>
          </a:xfrm>
          <a:prstGeom prst="rect">
            <a:avLst/>
          </a:prstGeom>
        </p:spPr>
        <p:txBody>
          <a:bodyPr/>
          <a:lstStyle/>
          <a:p>
            <a:r>
              <a:t>Title Text</a:t>
            </a:r>
          </a:p>
        </p:txBody>
      </p:sp>
      <p:sp>
        <p:nvSpPr>
          <p:cNvPr id="269" name="Body Level One…"/>
          <p:cNvSpPr txBox="1">
            <a:spLocks noGrp="1"/>
          </p:cNvSpPr>
          <p:nvPr>
            <p:ph type="body" sz="half" idx="1"/>
          </p:nvPr>
        </p:nvSpPr>
        <p:spPr>
          <a:xfrm>
            <a:off x="1154954" y="2603500"/>
            <a:ext cx="8761415" cy="3416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grpSp>
        <p:nvGrpSpPr>
          <p:cNvPr id="287" name="Group 18"/>
          <p:cNvGrpSpPr/>
          <p:nvPr/>
        </p:nvGrpSpPr>
        <p:grpSpPr>
          <a:xfrm>
            <a:off x="-4" y="-2378"/>
            <a:ext cx="12192008" cy="6867040"/>
            <a:chOff x="0" y="-1"/>
            <a:chExt cx="12192007" cy="6867038"/>
          </a:xfrm>
        </p:grpSpPr>
        <p:sp>
          <p:nvSpPr>
            <p:cNvPr id="277" name="Rectangle 10"/>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78" name="Oval 13"/>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79" name="Oval 14"/>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80" name="Oval 15"/>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81" name="Oval 16"/>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82" name="Oval 17"/>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83" name="Freeform 5"/>
            <p:cNvSpPr/>
            <p:nvPr/>
          </p:nvSpPr>
          <p:spPr>
            <a:xfrm rot="5101749">
              <a:off x="6294744" y="4580119"/>
              <a:ext cx="3299413" cy="440916"/>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84" name="Rectangle 7"/>
            <p:cNvSpPr/>
            <p:nvPr/>
          </p:nvSpPr>
          <p:spPr>
            <a:xfrm>
              <a:off x="414865" y="404538"/>
              <a:ext cx="6510871"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85" name="Freeform 5"/>
            <p:cNvSpPr/>
            <p:nvPr/>
          </p:nvSpPr>
          <p:spPr>
            <a:xfrm rot="5400000">
              <a:off x="4449229" y="2804095"/>
              <a:ext cx="6053680" cy="1254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286"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288" name="Title Text"/>
          <p:cNvSpPr txBox="1">
            <a:spLocks noGrp="1"/>
          </p:cNvSpPr>
          <p:nvPr>
            <p:ph type="title"/>
          </p:nvPr>
        </p:nvSpPr>
        <p:spPr>
          <a:xfrm>
            <a:off x="8576756" y="1278467"/>
            <a:ext cx="1413937" cy="4748592"/>
          </a:xfrm>
          <a:prstGeom prst="rect">
            <a:avLst/>
          </a:prstGeom>
        </p:spPr>
        <p:txBody>
          <a:bodyPr anchor="b"/>
          <a:lstStyle/>
          <a:p>
            <a:r>
              <a:t>Title Text</a:t>
            </a:r>
          </a:p>
        </p:txBody>
      </p:sp>
      <p:sp>
        <p:nvSpPr>
          <p:cNvPr id="289" name="Body Level One…"/>
          <p:cNvSpPr txBox="1">
            <a:spLocks noGrp="1"/>
          </p:cNvSpPr>
          <p:nvPr>
            <p:ph type="body" sz="half" idx="1"/>
          </p:nvPr>
        </p:nvSpPr>
        <p:spPr>
          <a:xfrm>
            <a:off x="1154954" y="1278467"/>
            <a:ext cx="6247547" cy="474859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0" name="Rectangle 12"/>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2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prstGeom prst="rect">
            <a:avLst/>
          </a:prstGeom>
        </p:spPr>
        <p:txBody>
          <a:bodyPr/>
          <a:lstStyle/>
          <a:p>
            <a:r>
              <a:t>Title Text</a:t>
            </a:r>
          </a:p>
        </p:txBody>
      </p:sp>
      <p:sp>
        <p:nvSpPr>
          <p:cNvPr id="41" name="Body Level One…"/>
          <p:cNvSpPr txBox="1">
            <a:spLocks noGrp="1"/>
          </p:cNvSpPr>
          <p:nvPr>
            <p:ph type="body" sz="half" idx="1"/>
          </p:nvPr>
        </p:nvSpPr>
        <p:spPr>
          <a:xfrm>
            <a:off x="1154954" y="2603500"/>
            <a:ext cx="8761415" cy="3416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grpSp>
        <p:nvGrpSpPr>
          <p:cNvPr id="59" name="Group 12"/>
          <p:cNvGrpSpPr/>
          <p:nvPr/>
        </p:nvGrpSpPr>
        <p:grpSpPr>
          <a:xfrm>
            <a:off x="-4" y="-2378"/>
            <a:ext cx="12192008" cy="6867040"/>
            <a:chOff x="0" y="-1"/>
            <a:chExt cx="12192007" cy="6867038"/>
          </a:xfrm>
        </p:grpSpPr>
        <p:sp>
          <p:nvSpPr>
            <p:cNvPr id="49" name="Rectangle 10"/>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50" name="Oval 13"/>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51" name="Oval 15"/>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52" name="Oval 16"/>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53" name="Oval 17"/>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54" name="Oval 18"/>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55" name="Rectangle 6"/>
            <p:cNvSpPr/>
            <p:nvPr/>
          </p:nvSpPr>
          <p:spPr>
            <a:xfrm>
              <a:off x="7289802" y="404538"/>
              <a:ext cx="4478867"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56" name="Freeform 5"/>
            <p:cNvSpPr/>
            <p:nvPr/>
          </p:nvSpPr>
          <p:spPr>
            <a:xfrm rot="15922489">
              <a:off x="4698346" y="1828459"/>
              <a:ext cx="3299413" cy="440915"/>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57" name="Freeform 5"/>
            <p:cNvSpPr/>
            <p:nvPr/>
          </p:nvSpPr>
          <p:spPr>
            <a:xfrm rot="16200000">
              <a:off x="3787242" y="2804095"/>
              <a:ext cx="6053680" cy="1254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58"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60" name="Title Text"/>
          <p:cNvSpPr txBox="1">
            <a:spLocks noGrp="1"/>
          </p:cNvSpPr>
          <p:nvPr>
            <p:ph type="title"/>
          </p:nvPr>
        </p:nvSpPr>
        <p:spPr>
          <a:xfrm>
            <a:off x="1154954" y="2677645"/>
            <a:ext cx="4351028" cy="2283826"/>
          </a:xfrm>
          <a:prstGeom prst="rect">
            <a:avLst/>
          </a:prstGeom>
        </p:spPr>
        <p:txBody>
          <a:bodyPr/>
          <a:lstStyle>
            <a:lvl1pPr>
              <a:defRPr sz="4000"/>
            </a:lvl1pPr>
          </a:lstStyle>
          <a:p>
            <a:r>
              <a:t>Title Text</a:t>
            </a:r>
          </a:p>
        </p:txBody>
      </p:sp>
      <p:sp>
        <p:nvSpPr>
          <p:cNvPr id="61" name="Body Level One…"/>
          <p:cNvSpPr txBox="1">
            <a:spLocks noGrp="1"/>
          </p:cNvSpPr>
          <p:nvPr>
            <p:ph type="body" sz="quarter" idx="1"/>
          </p:nvPr>
        </p:nvSpPr>
        <p:spPr>
          <a:xfrm>
            <a:off x="6895558" y="2677641"/>
            <a:ext cx="3755383" cy="2283826"/>
          </a:xfrm>
          <a:prstGeom prst="rect">
            <a:avLst/>
          </a:prstGeom>
        </p:spPr>
        <p:txBody>
          <a:bodyPr anchor="ctr"/>
          <a:lstStyle>
            <a:lvl1pPr marL="0" indent="0">
              <a:buClrTx/>
              <a:buSzTx/>
              <a:buFontTx/>
              <a:buNone/>
              <a:defRPr sz="2000" cap="all">
                <a:solidFill>
                  <a:schemeClr val="accent1"/>
                </a:solidFill>
              </a:defRPr>
            </a:lvl1pPr>
            <a:lvl2pPr marL="0" indent="0">
              <a:buClrTx/>
              <a:buSzTx/>
              <a:buFontTx/>
              <a:buNone/>
              <a:defRPr sz="2000" cap="all">
                <a:solidFill>
                  <a:schemeClr val="accent1"/>
                </a:solidFill>
              </a:defRPr>
            </a:lvl2pPr>
            <a:lvl3pPr marL="0" indent="0">
              <a:buClrTx/>
              <a:buSzTx/>
              <a:buFontTx/>
              <a:buNone/>
              <a:defRPr sz="2000" cap="all">
                <a:solidFill>
                  <a:schemeClr val="accent1"/>
                </a:solidFill>
              </a:defRPr>
            </a:lvl3pPr>
            <a:lvl4pPr marL="0" indent="0">
              <a:buClrTx/>
              <a:buSzTx/>
              <a:buFontTx/>
              <a:buNone/>
              <a:defRPr sz="2000" cap="all">
                <a:solidFill>
                  <a:schemeClr val="accent1"/>
                </a:solidFill>
              </a:defRPr>
            </a:lvl4pPr>
            <a:lvl5pPr marL="0" indent="0">
              <a:buClrTx/>
              <a:buSzTx/>
              <a:buFontTx/>
              <a:buNone/>
              <a:defRPr sz="2000" cap="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62" name="Rectangle 14"/>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sz="quarter" idx="1"/>
          </p:nvPr>
        </p:nvSpPr>
        <p:spPr>
          <a:xfrm>
            <a:off x="1154954" y="2603500"/>
            <a:ext cx="4825159" cy="341630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9" name="Title Text"/>
          <p:cNvSpPr txBox="1">
            <a:spLocks noGrp="1"/>
          </p:cNvSpPr>
          <p:nvPr>
            <p:ph type="title"/>
          </p:nvPr>
        </p:nvSpPr>
        <p:spPr>
          <a:prstGeom prst="rect">
            <a:avLst/>
          </a:prstGeom>
        </p:spPr>
        <p:txBody>
          <a:bodyPr/>
          <a:lstStyle/>
          <a:p>
            <a:r>
              <a:t>Title Text</a:t>
            </a:r>
          </a:p>
        </p:txBody>
      </p:sp>
      <p:sp>
        <p:nvSpPr>
          <p:cNvPr id="80" name="Body Level One…"/>
          <p:cNvSpPr txBox="1">
            <a:spLocks noGrp="1"/>
          </p:cNvSpPr>
          <p:nvPr>
            <p:ph type="body" sz="quarter" idx="1"/>
          </p:nvPr>
        </p:nvSpPr>
        <p:spPr>
          <a:xfrm>
            <a:off x="1154954" y="2603500"/>
            <a:ext cx="4825159" cy="576263"/>
          </a:xfrm>
          <a:prstGeom prst="rect">
            <a:avLst/>
          </a:prstGeom>
        </p:spPr>
        <p:txBody>
          <a:bodyPr anchor="b"/>
          <a:lstStyle>
            <a:lvl1pPr marL="0" indent="0">
              <a:buClrTx/>
              <a:buSzTx/>
              <a:buFontTx/>
              <a:buNone/>
              <a:defRPr sz="2400">
                <a:solidFill>
                  <a:schemeClr val="accent1"/>
                </a:solidFill>
              </a:defRPr>
            </a:lvl1pPr>
            <a:lvl2pPr marL="0" indent="0">
              <a:buClrTx/>
              <a:buSzTx/>
              <a:buFontTx/>
              <a:buNone/>
              <a:defRPr sz="2400">
                <a:solidFill>
                  <a:schemeClr val="accent1"/>
                </a:solidFill>
              </a:defRPr>
            </a:lvl2pPr>
            <a:lvl3pPr marL="0" indent="0">
              <a:buClrTx/>
              <a:buSzTx/>
              <a:buFontTx/>
              <a:buNone/>
              <a:defRPr sz="2400">
                <a:solidFill>
                  <a:schemeClr val="accent1"/>
                </a:solidFill>
              </a:defRPr>
            </a:lvl3pPr>
            <a:lvl4pPr marL="0" indent="0">
              <a:buClrTx/>
              <a:buSzTx/>
              <a:buFontTx/>
              <a:buNone/>
              <a:defRPr sz="2400">
                <a:solidFill>
                  <a:schemeClr val="accent1"/>
                </a:solidFill>
              </a:defRPr>
            </a:lvl4pPr>
            <a:lvl5pPr marL="0" indent="0">
              <a:buClrTx/>
              <a:buSzTx/>
              <a:buFont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81" name="Text Placeholder 4"/>
          <p:cNvSpPr>
            <a:spLocks noGrp="1"/>
          </p:cNvSpPr>
          <p:nvPr>
            <p:ph type="body" sz="quarter" idx="13"/>
          </p:nvPr>
        </p:nvSpPr>
        <p:spPr>
          <a:xfrm>
            <a:off x="6208712" y="2603500"/>
            <a:ext cx="4825163" cy="576263"/>
          </a:xfrm>
          <a:prstGeom prst="rect">
            <a:avLst/>
          </a:prstGeom>
        </p:spPr>
        <p:txBody>
          <a:bodyPr anchor="b"/>
          <a:lstStyle/>
          <a:p>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89" name="Title Text"/>
          <p:cNvSpPr txBox="1">
            <a:spLocks noGrp="1"/>
          </p:cNvSpPr>
          <p:nvPr>
            <p:ph type="title"/>
          </p:nvPr>
        </p:nvSpPr>
        <p:spPr>
          <a:prstGeom prst="rect">
            <a:avLst/>
          </a:prstGeom>
        </p:spPr>
        <p:txBody>
          <a:bodyPr/>
          <a:lstStyle/>
          <a:p>
            <a:r>
              <a:t>Title Text</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97" name="Rectangle 6"/>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grpSp>
        <p:nvGrpSpPr>
          <p:cNvPr id="115" name="Group 13"/>
          <p:cNvGrpSpPr/>
          <p:nvPr/>
        </p:nvGrpSpPr>
        <p:grpSpPr>
          <a:xfrm>
            <a:off x="-4" y="-2378"/>
            <a:ext cx="12192008" cy="6867040"/>
            <a:chOff x="0" y="-1"/>
            <a:chExt cx="12192007" cy="6867038"/>
          </a:xfrm>
        </p:grpSpPr>
        <p:sp>
          <p:nvSpPr>
            <p:cNvPr id="105" name="Rectangle 11"/>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06" name="Oval 15"/>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07" name="Oval 16"/>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08" name="Oval 17"/>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09" name="Oval 18"/>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10" name="Oval 19"/>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11" name="Rectangle 7"/>
            <p:cNvSpPr/>
            <p:nvPr/>
          </p:nvSpPr>
          <p:spPr>
            <a:xfrm>
              <a:off x="5713413" y="404538"/>
              <a:ext cx="6055258"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12" name="Freeform 5"/>
            <p:cNvSpPr/>
            <p:nvPr/>
          </p:nvSpPr>
          <p:spPr>
            <a:xfrm rot="15922489">
              <a:off x="3140478" y="1828459"/>
              <a:ext cx="3299414" cy="440915"/>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13" name="Freeform 5"/>
            <p:cNvSpPr/>
            <p:nvPr/>
          </p:nvSpPr>
          <p:spPr>
            <a:xfrm rot="16200000">
              <a:off x="2229374" y="2804095"/>
              <a:ext cx="6053679" cy="1254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14"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116" name="Title Text"/>
          <p:cNvSpPr txBox="1">
            <a:spLocks noGrp="1"/>
          </p:cNvSpPr>
          <p:nvPr>
            <p:ph type="title"/>
          </p:nvPr>
        </p:nvSpPr>
        <p:spPr>
          <a:xfrm>
            <a:off x="1154954" y="1295400"/>
            <a:ext cx="2793159" cy="1600200"/>
          </a:xfrm>
          <a:prstGeom prst="rect">
            <a:avLst/>
          </a:prstGeom>
        </p:spPr>
        <p:txBody>
          <a:bodyPr anchor="b"/>
          <a:lstStyle>
            <a:lvl1pPr>
              <a:defRPr sz="2400"/>
            </a:lvl1pPr>
          </a:lstStyle>
          <a:p>
            <a:r>
              <a:t>Title Text</a:t>
            </a:r>
          </a:p>
        </p:txBody>
      </p:sp>
      <p:sp>
        <p:nvSpPr>
          <p:cNvPr id="117" name="Body Level One…"/>
          <p:cNvSpPr txBox="1">
            <a:spLocks noGrp="1"/>
          </p:cNvSpPr>
          <p:nvPr>
            <p:ph type="body" sz="half" idx="1"/>
          </p:nvPr>
        </p:nvSpPr>
        <p:spPr>
          <a:xfrm>
            <a:off x="5781145" y="1447800"/>
            <a:ext cx="5190069" cy="4572000"/>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118" name="Text Placeholder 3"/>
          <p:cNvSpPr>
            <a:spLocks noGrp="1"/>
          </p:cNvSpPr>
          <p:nvPr>
            <p:ph type="body" sz="quarter" idx="13"/>
          </p:nvPr>
        </p:nvSpPr>
        <p:spPr>
          <a:xfrm>
            <a:off x="1154952" y="2895600"/>
            <a:ext cx="2793163" cy="3129279"/>
          </a:xfrm>
          <a:prstGeom prst="rect">
            <a:avLst/>
          </a:prstGeom>
        </p:spPr>
        <p:txBody>
          <a:bodyPr/>
          <a:lstStyle/>
          <a:p>
            <a:endParaRPr/>
          </a:p>
        </p:txBody>
      </p:sp>
      <p:sp>
        <p:nvSpPr>
          <p:cNvPr id="119" name="Rectangle 14"/>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grpSp>
        <p:nvGrpSpPr>
          <p:cNvPr id="137" name="Group 19"/>
          <p:cNvGrpSpPr/>
          <p:nvPr/>
        </p:nvGrpSpPr>
        <p:grpSpPr>
          <a:xfrm>
            <a:off x="-4" y="-2378"/>
            <a:ext cx="12192008" cy="6867040"/>
            <a:chOff x="0" y="-1"/>
            <a:chExt cx="12192007" cy="6867038"/>
          </a:xfrm>
        </p:grpSpPr>
        <p:sp>
          <p:nvSpPr>
            <p:cNvPr id="127" name="Rectangle 11"/>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28" name="Oval 14"/>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29" name="Oval 15"/>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30" name="Oval 16"/>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31" name="Oval 17"/>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32" name="Oval 18"/>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33" name="Rectangle 7"/>
            <p:cNvSpPr/>
            <p:nvPr/>
          </p:nvSpPr>
          <p:spPr>
            <a:xfrm>
              <a:off x="6172201" y="404538"/>
              <a:ext cx="5596469"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34" name="Freeform 5"/>
            <p:cNvSpPr/>
            <p:nvPr/>
          </p:nvSpPr>
          <p:spPr>
            <a:xfrm rot="16200000">
              <a:off x="3295429" y="2804095"/>
              <a:ext cx="6053680" cy="1254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35" name="Freeform 5"/>
            <p:cNvSpPr/>
            <p:nvPr/>
          </p:nvSpPr>
          <p:spPr>
            <a:xfrm rot="15922489">
              <a:off x="4203588" y="1828459"/>
              <a:ext cx="3299414" cy="440916"/>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36"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138" name="Title Text"/>
          <p:cNvSpPr txBox="1">
            <a:spLocks noGrp="1"/>
          </p:cNvSpPr>
          <p:nvPr>
            <p:ph type="title"/>
          </p:nvPr>
        </p:nvSpPr>
        <p:spPr>
          <a:xfrm>
            <a:off x="1153906" y="1693329"/>
            <a:ext cx="3860263" cy="1735671"/>
          </a:xfrm>
          <a:prstGeom prst="rect">
            <a:avLst/>
          </a:prstGeom>
        </p:spPr>
        <p:txBody>
          <a:bodyPr anchor="b"/>
          <a:lstStyle/>
          <a:p>
            <a:r>
              <a:t>Title Text</a:t>
            </a:r>
          </a:p>
        </p:txBody>
      </p:sp>
      <p:sp>
        <p:nvSpPr>
          <p:cNvPr id="139" name="Picture Placeholder 2"/>
          <p:cNvSpPr>
            <a:spLocks noGrp="1"/>
          </p:cNvSpPr>
          <p:nvPr>
            <p:ph type="pic" sz="quarter" idx="13"/>
          </p:nvPr>
        </p:nvSpPr>
        <p:spPr>
          <a:xfrm>
            <a:off x="6547870" y="1143000"/>
            <a:ext cx="3227194" cy="4572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140" name="Body Level One…"/>
          <p:cNvSpPr txBox="1">
            <a:spLocks noGrp="1"/>
          </p:cNvSpPr>
          <p:nvPr>
            <p:ph type="body" sz="quarter" idx="1"/>
          </p:nvPr>
        </p:nvSpPr>
        <p:spPr>
          <a:xfrm>
            <a:off x="1154954" y="3657600"/>
            <a:ext cx="3859215" cy="1371600"/>
          </a:xfrm>
          <a:prstGeom prst="rect">
            <a:avLst/>
          </a:prstGeom>
        </p:spPr>
        <p:txBody>
          <a:bodyPr/>
          <a:lstStyle>
            <a:lvl1pPr marL="0" indent="0">
              <a:buClrTx/>
              <a:buSzTx/>
              <a:buFontTx/>
              <a:buNone/>
              <a:defRPr sz="1400">
                <a:solidFill>
                  <a:schemeClr val="accent1"/>
                </a:solidFill>
              </a:defRPr>
            </a:lvl1pPr>
            <a:lvl2pPr marL="0" indent="0">
              <a:buClrTx/>
              <a:buSzTx/>
              <a:buFontTx/>
              <a:buNone/>
              <a:defRPr sz="1400">
                <a:solidFill>
                  <a:schemeClr val="accent1"/>
                </a:solidFill>
              </a:defRPr>
            </a:lvl2pPr>
            <a:lvl3pPr marL="0" indent="0">
              <a:buClrTx/>
              <a:buSzTx/>
              <a:buFontTx/>
              <a:buNone/>
              <a:defRPr sz="1400">
                <a:solidFill>
                  <a:schemeClr val="accent1"/>
                </a:solidFill>
              </a:defRPr>
            </a:lvl3pPr>
            <a:lvl4pPr marL="0" indent="0">
              <a:buClrTx/>
              <a:buSzTx/>
              <a:buFontTx/>
              <a:buNone/>
              <a:defRPr sz="1400">
                <a:solidFill>
                  <a:schemeClr val="accent1"/>
                </a:solidFill>
              </a:defRPr>
            </a:lvl4pPr>
            <a:lvl5pPr marL="0" indent="0">
              <a:buClrTx/>
              <a:buSzTx/>
              <a:buFontTx/>
              <a:buNone/>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41" name="Rectangle 13"/>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1" name="Group 8"/>
          <p:cNvGrpSpPr/>
          <p:nvPr/>
        </p:nvGrpSpPr>
        <p:grpSpPr>
          <a:xfrm>
            <a:off x="-4" y="-2378"/>
            <a:ext cx="12192008" cy="6867040"/>
            <a:chOff x="0" y="-1"/>
            <a:chExt cx="12192007" cy="6867038"/>
          </a:xfrm>
        </p:grpSpPr>
        <p:sp>
          <p:nvSpPr>
            <p:cNvPr id="2" name="Rectangle 25"/>
            <p:cNvSpPr/>
            <p:nvPr/>
          </p:nvSpPr>
          <p:spPr>
            <a:xfrm>
              <a:off x="-1" y="2371"/>
              <a:ext cx="12192006" cy="6858011"/>
            </a:xfrm>
            <a:prstGeom prst="rect">
              <a:avLst/>
            </a:prstGeom>
            <a:blipFill rotWithShape="1">
              <a:blip r:embed="rId19"/>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 name="Oval 14"/>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4" name="Oval 15"/>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5" name="Oval 16"/>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6" name="Oval 17"/>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7" name="Oval 18"/>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8" name="Freeform 5"/>
            <p:cNvSpPr/>
            <p:nvPr/>
          </p:nvSpPr>
          <p:spPr>
            <a:xfrm rot="21010067">
              <a:off x="8490952" y="1799891"/>
              <a:ext cx="3299412" cy="440916"/>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9" name="Freeform 5"/>
            <p:cNvSpPr/>
            <p:nvPr/>
          </p:nvSpPr>
          <p:spPr>
            <a:xfrm>
              <a:off x="459505" y="1868779"/>
              <a:ext cx="11277607" cy="45339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10"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12" name="Rectangle 21"/>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13" name="Title Text"/>
          <p:cNvSpPr txBox="1">
            <a:spLocks noGrp="1"/>
          </p:cNvSpPr>
          <p:nvPr>
            <p:ph type="title"/>
          </p:nvPr>
        </p:nvSpPr>
        <p:spPr>
          <a:xfrm>
            <a:off x="1154951" y="973667"/>
            <a:ext cx="8761418" cy="706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14" name="Body Level One…"/>
          <p:cNvSpPr txBox="1">
            <a:spLocks noGrp="1"/>
          </p:cNvSpPr>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0522497" y="540181"/>
            <a:ext cx="498284" cy="523237"/>
          </a:xfrm>
          <a:prstGeom prst="rect">
            <a:avLst/>
          </a:prstGeom>
          <a:ln w="12700">
            <a:miter lim="400000"/>
          </a:ln>
        </p:spPr>
        <p:txBody>
          <a:bodyPr wrap="none" lIns="45718" tIns="45718" rIns="45718" bIns="45718" anchor="b">
            <a:spAutoFit/>
          </a:bodyPr>
          <a:lstStyle>
            <a:lvl1pPr algn="ctr">
              <a:defRPr sz="2800">
                <a:solidFill>
                  <a:srgbClr val="FFFFFF"/>
                </a:solidFill>
                <a:latin typeface="Century Gothic"/>
                <a:ea typeface="Century Gothic"/>
                <a:cs typeface="Century Gothic"/>
                <a:sym typeface="Century Gothic"/>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ACCBF9"/>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ACCBF9"/>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ACCBF9"/>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ACCBF9"/>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ACCBF9"/>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ACCBF9"/>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ACCBF9"/>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ACCBF9"/>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ACCBF9"/>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80000"/>
        <a:buFont typeface="Century Gothic"/>
        <a:buChar char="u"/>
        <a:tabLst/>
        <a:defRPr sz="1800" b="0" i="0" u="none" strike="noStrike" cap="none" spc="0" baseline="0">
          <a:ln>
            <a:noFill/>
          </a:ln>
          <a:solidFill>
            <a:srgbClr val="404040"/>
          </a:solidFill>
          <a:uFillTx/>
          <a:latin typeface="Century Gothic"/>
          <a:ea typeface="Century Gothic"/>
          <a:cs typeface="Century Gothic"/>
          <a:sym typeface="Century Gothic"/>
        </a:defRPr>
      </a:lvl1pPr>
      <a:lvl2pPr marL="778668" marR="0" indent="-321468" algn="l" defTabSz="457200" rtl="0" latinLnBrk="0">
        <a:lnSpc>
          <a:spcPct val="100000"/>
        </a:lnSpc>
        <a:spcBef>
          <a:spcPts val="1000"/>
        </a:spcBef>
        <a:spcAft>
          <a:spcPts val="0"/>
        </a:spcAft>
        <a:buClr>
          <a:schemeClr val="accent1"/>
        </a:buClr>
        <a:buSzPct val="80000"/>
        <a:buFont typeface="Century Gothic"/>
        <a:buChar char="u"/>
        <a:tabLst/>
        <a:defRPr sz="1800" b="0" i="0" u="none" strike="noStrike" cap="none" spc="0" baseline="0">
          <a:ln>
            <a:noFill/>
          </a:ln>
          <a:solidFill>
            <a:srgbClr val="404040"/>
          </a:solidFill>
          <a:uFillTx/>
          <a:latin typeface="Century Gothic"/>
          <a:ea typeface="Century Gothic"/>
          <a:cs typeface="Century Gothic"/>
          <a:sym typeface="Century Gothic"/>
        </a:defRPr>
      </a:lvl2pPr>
      <a:lvl3pPr marL="1208314" marR="0" indent="-293914" algn="l" defTabSz="457200" rtl="0" latinLnBrk="0">
        <a:lnSpc>
          <a:spcPct val="100000"/>
        </a:lnSpc>
        <a:spcBef>
          <a:spcPts val="1000"/>
        </a:spcBef>
        <a:spcAft>
          <a:spcPts val="0"/>
        </a:spcAft>
        <a:buClr>
          <a:schemeClr val="accent1"/>
        </a:buClr>
        <a:buSzPct val="80000"/>
        <a:buFont typeface="Century Gothic"/>
        <a:buChar char="u"/>
        <a:tabLst/>
        <a:defRPr sz="1800" b="0" i="0" u="none" strike="noStrike" cap="none" spc="0" baseline="0">
          <a:ln>
            <a:noFill/>
          </a:ln>
          <a:solidFill>
            <a:srgbClr val="404040"/>
          </a:solidFill>
          <a:uFillTx/>
          <a:latin typeface="Century Gothic"/>
          <a:ea typeface="Century Gothic"/>
          <a:cs typeface="Century Gothic"/>
          <a:sym typeface="Century Gothic"/>
        </a:defRPr>
      </a:lvl3pPr>
      <a:lvl4pPr marL="1714500" marR="0" indent="-342900" algn="l" defTabSz="457200" rtl="0" latinLnBrk="0">
        <a:lnSpc>
          <a:spcPct val="100000"/>
        </a:lnSpc>
        <a:spcBef>
          <a:spcPts val="1000"/>
        </a:spcBef>
        <a:spcAft>
          <a:spcPts val="0"/>
        </a:spcAft>
        <a:buClr>
          <a:schemeClr val="accent1"/>
        </a:buClr>
        <a:buSzPct val="80000"/>
        <a:buFont typeface="Century Gothic"/>
        <a:buChar char="u"/>
        <a:tabLst/>
        <a:defRPr sz="1800" b="0" i="0" u="none" strike="noStrike" cap="none" spc="0" baseline="0">
          <a:ln>
            <a:noFill/>
          </a:ln>
          <a:solidFill>
            <a:srgbClr val="404040"/>
          </a:solidFill>
          <a:uFillTx/>
          <a:latin typeface="Century Gothic"/>
          <a:ea typeface="Century Gothic"/>
          <a:cs typeface="Century Gothic"/>
          <a:sym typeface="Century Gothic"/>
        </a:defRPr>
      </a:lvl4pPr>
      <a:lvl5pPr marL="2171700" marR="0" indent="-342900" algn="l" defTabSz="457200" rtl="0" latinLnBrk="0">
        <a:lnSpc>
          <a:spcPct val="100000"/>
        </a:lnSpc>
        <a:spcBef>
          <a:spcPts val="1000"/>
        </a:spcBef>
        <a:spcAft>
          <a:spcPts val="0"/>
        </a:spcAft>
        <a:buClr>
          <a:schemeClr val="accent1"/>
        </a:buClr>
        <a:buSzPct val="80000"/>
        <a:buFont typeface="Century Gothic"/>
        <a:buChar char="u"/>
        <a:tabLst/>
        <a:defRPr sz="1800" b="0" i="0" u="none" strike="noStrike" cap="none" spc="0" baseline="0">
          <a:ln>
            <a:noFill/>
          </a:ln>
          <a:solidFill>
            <a:srgbClr val="404040"/>
          </a:solidFill>
          <a:uFillTx/>
          <a:latin typeface="Century Gothic"/>
          <a:ea typeface="Century Gothic"/>
          <a:cs typeface="Century Gothic"/>
          <a:sym typeface="Century Gothic"/>
        </a:defRPr>
      </a:lvl5pPr>
      <a:lvl6pPr marL="2628900" marR="0" indent="-342900" algn="l" defTabSz="457200" rtl="0" latinLnBrk="0">
        <a:lnSpc>
          <a:spcPct val="100000"/>
        </a:lnSpc>
        <a:spcBef>
          <a:spcPts val="1000"/>
        </a:spcBef>
        <a:spcAft>
          <a:spcPts val="0"/>
        </a:spcAft>
        <a:buClr>
          <a:schemeClr val="accent1"/>
        </a:buClr>
        <a:buSzPct val="80000"/>
        <a:buFont typeface="Century Gothic"/>
        <a:buChar char="u"/>
        <a:tabLst/>
        <a:defRPr sz="1800" b="0" i="0" u="none" strike="noStrike" cap="none" spc="0" baseline="0">
          <a:ln>
            <a:noFill/>
          </a:ln>
          <a:solidFill>
            <a:srgbClr val="404040"/>
          </a:solidFill>
          <a:uFillTx/>
          <a:latin typeface="Century Gothic"/>
          <a:ea typeface="Century Gothic"/>
          <a:cs typeface="Century Gothic"/>
          <a:sym typeface="Century Gothic"/>
        </a:defRPr>
      </a:lvl6pPr>
      <a:lvl7pPr marL="3086100" marR="0" indent="-342900" algn="l" defTabSz="457200" rtl="0" latinLnBrk="0">
        <a:lnSpc>
          <a:spcPct val="100000"/>
        </a:lnSpc>
        <a:spcBef>
          <a:spcPts val="1000"/>
        </a:spcBef>
        <a:spcAft>
          <a:spcPts val="0"/>
        </a:spcAft>
        <a:buClr>
          <a:schemeClr val="accent1"/>
        </a:buClr>
        <a:buSzPct val="80000"/>
        <a:buFont typeface="Century Gothic"/>
        <a:buChar char="u"/>
        <a:tabLst/>
        <a:defRPr sz="1800" b="0" i="0" u="none" strike="noStrike" cap="none" spc="0" baseline="0">
          <a:ln>
            <a:noFill/>
          </a:ln>
          <a:solidFill>
            <a:srgbClr val="404040"/>
          </a:solidFill>
          <a:uFillTx/>
          <a:latin typeface="Century Gothic"/>
          <a:ea typeface="Century Gothic"/>
          <a:cs typeface="Century Gothic"/>
          <a:sym typeface="Century Gothic"/>
        </a:defRPr>
      </a:lvl7pPr>
      <a:lvl8pPr marL="3543300" marR="0" indent="-342900" algn="l" defTabSz="457200" rtl="0" latinLnBrk="0">
        <a:lnSpc>
          <a:spcPct val="100000"/>
        </a:lnSpc>
        <a:spcBef>
          <a:spcPts val="1000"/>
        </a:spcBef>
        <a:spcAft>
          <a:spcPts val="0"/>
        </a:spcAft>
        <a:buClr>
          <a:schemeClr val="accent1"/>
        </a:buClr>
        <a:buSzPct val="80000"/>
        <a:buFont typeface="Century Gothic"/>
        <a:buChar char="u"/>
        <a:tabLst/>
        <a:defRPr sz="1800" b="0" i="0" u="none" strike="noStrike" cap="none" spc="0" baseline="0">
          <a:ln>
            <a:noFill/>
          </a:ln>
          <a:solidFill>
            <a:srgbClr val="404040"/>
          </a:solidFill>
          <a:uFillTx/>
          <a:latin typeface="Century Gothic"/>
          <a:ea typeface="Century Gothic"/>
          <a:cs typeface="Century Gothic"/>
          <a:sym typeface="Century Gothic"/>
        </a:defRPr>
      </a:lvl8pPr>
      <a:lvl9pPr marL="4000500" marR="0" indent="-342900" algn="l" defTabSz="457200" rtl="0" latinLnBrk="0">
        <a:lnSpc>
          <a:spcPct val="100000"/>
        </a:lnSpc>
        <a:spcBef>
          <a:spcPts val="1000"/>
        </a:spcBef>
        <a:spcAft>
          <a:spcPts val="0"/>
        </a:spcAft>
        <a:buClr>
          <a:schemeClr val="accent1"/>
        </a:buClr>
        <a:buSzPct val="80000"/>
        <a:buFont typeface="Century Gothic"/>
        <a:buChar char="u"/>
        <a:tabLst/>
        <a:defRPr sz="1800" b="0" i="0" u="none" strike="noStrike" cap="none" spc="0" baseline="0">
          <a:ln>
            <a:noFill/>
          </a:ln>
          <a:solidFill>
            <a:srgbClr val="404040"/>
          </a:solidFill>
          <a:uFillTx/>
          <a:latin typeface="Century Gothic"/>
          <a:ea typeface="Century Gothic"/>
          <a:cs typeface="Century Gothic"/>
          <a:sym typeface="Century Gothic"/>
        </a:defRPr>
      </a:lvl9pPr>
    </p:bodyStyle>
    <p:otherStyle>
      <a:lvl1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1pPr>
      <a:lvl2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2pPr>
      <a:lvl3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3pPr>
      <a:lvl4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4pPr>
      <a:lvl5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5pPr>
      <a:lvl6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6pPr>
      <a:lvl7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7pPr>
      <a:lvl8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8pPr>
      <a:lvl9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hip.com/" TargetMode="External"/><Relationship Id="rId2" Type="http://schemas.openxmlformats.org/officeDocument/2006/relationships/hyperlink" Target="http://www.monicahq.com/" TargetMode="External"/><Relationship Id="rId1" Type="http://schemas.openxmlformats.org/officeDocument/2006/relationships/slideLayout" Target="../slideLayouts/slideLayout2.xml"/><Relationship Id="rId4" Type="http://schemas.openxmlformats.org/officeDocument/2006/relationships/hyperlink" Target="https://icalendar.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itle 1"/>
          <p:cNvSpPr txBox="1">
            <a:spLocks noGrp="1"/>
          </p:cNvSpPr>
          <p:nvPr>
            <p:ph type="ctrTitle"/>
          </p:nvPr>
        </p:nvSpPr>
        <p:spPr>
          <a:xfrm>
            <a:off x="2627233" y="2672824"/>
            <a:ext cx="5518072" cy="2268563"/>
          </a:xfrm>
          <a:prstGeom prst="rect">
            <a:avLst/>
          </a:prstGeom>
        </p:spPr>
        <p:txBody>
          <a:bodyPr anchor="t"/>
          <a:lstStyle/>
          <a:p>
            <a:r>
              <a:t>SocialQs</a:t>
            </a:r>
            <a:br/>
            <a:r>
              <a:rPr sz="2800" i="1"/>
              <a:t>Social cues for social misfits</a:t>
            </a:r>
          </a:p>
        </p:txBody>
      </p:sp>
      <p:grpSp>
        <p:nvGrpSpPr>
          <p:cNvPr id="303" name="Picture 4"/>
          <p:cNvGrpSpPr/>
          <p:nvPr/>
        </p:nvGrpSpPr>
        <p:grpSpPr>
          <a:xfrm>
            <a:off x="10760252" y="4656024"/>
            <a:ext cx="807351" cy="718295"/>
            <a:chOff x="0" y="0"/>
            <a:chExt cx="807349" cy="718293"/>
          </a:xfrm>
        </p:grpSpPr>
        <p:sp>
          <p:nvSpPr>
            <p:cNvPr id="301" name="Rectangle"/>
            <p:cNvSpPr/>
            <p:nvPr/>
          </p:nvSpPr>
          <p:spPr>
            <a:xfrm>
              <a:off x="-1" y="-1"/>
              <a:ext cx="807350" cy="718295"/>
            </a:xfrm>
            <a:prstGeom prst="rect">
              <a:avLst/>
            </a:prstGeom>
            <a:solidFill>
              <a:srgbClr val="BDDADF"/>
            </a:solidFill>
            <a:ln w="12700" cap="flat">
              <a:noFill/>
              <a:miter lim="400000"/>
            </a:ln>
            <a:effectLst/>
          </p:spPr>
          <p:txBody>
            <a:bodyPr wrap="square" lIns="45718" tIns="45718" rIns="45718" bIns="45718" numCol="1" anchor="ctr">
              <a:noAutofit/>
            </a:bodyPr>
            <a:lstStyle/>
            <a:p>
              <a:pPr>
                <a:defRPr>
                  <a:latin typeface="Century Gothic"/>
                  <a:ea typeface="Century Gothic"/>
                  <a:cs typeface="Century Gothic"/>
                  <a:sym typeface="Century Gothic"/>
                </a:defRPr>
              </a:pPr>
              <a:endParaRPr/>
            </a:p>
          </p:txBody>
        </p:sp>
        <p:pic>
          <p:nvPicPr>
            <p:cNvPr id="302" name="image2.png" descr="image2.png"/>
            <p:cNvPicPr>
              <a:picLocks noChangeAspect="1"/>
            </p:cNvPicPr>
            <p:nvPr/>
          </p:nvPicPr>
          <p:blipFill>
            <a:blip r:embed="rId2">
              <a:extLst/>
            </a:blip>
            <a:stretch>
              <a:fillRect/>
            </a:stretch>
          </p:blipFill>
          <p:spPr>
            <a:xfrm>
              <a:off x="-1" y="-1"/>
              <a:ext cx="807351" cy="718295"/>
            </a:xfrm>
            <a:prstGeom prst="rect">
              <a:avLst/>
            </a:prstGeom>
            <a:ln w="12700" cap="flat">
              <a:noFill/>
              <a:miter lim="400000"/>
            </a:ln>
            <a:effectLst>
              <a:reflection stA="50000" endPos="40000" dir="5400000" sy="-100000" algn="bl" rotWithShape="0"/>
            </a:effectLst>
          </p:spPr>
        </p:pic>
      </p:grpSp>
      <p:sp>
        <p:nvSpPr>
          <p:cNvPr id="304" name="TextBox 11"/>
          <p:cNvSpPr txBox="1"/>
          <p:nvPr/>
        </p:nvSpPr>
        <p:spPr>
          <a:xfrm>
            <a:off x="10920910" y="6166794"/>
            <a:ext cx="385670" cy="243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000">
                <a:solidFill>
                  <a:srgbClr val="FFFFFF"/>
                </a:solidFill>
                <a:latin typeface="Century Gothic"/>
                <a:ea typeface="Century Gothic"/>
                <a:cs typeface="Century Gothic"/>
                <a:sym typeface="Century Gothic"/>
              </a:defRPr>
            </a:lvl1pPr>
          </a:lstStyle>
          <a:p>
            <a:r>
              <a:t>2019</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2" name="Group 11"/>
          <p:cNvGrpSpPr/>
          <p:nvPr/>
        </p:nvGrpSpPr>
        <p:grpSpPr>
          <a:xfrm>
            <a:off x="-4" y="-9032"/>
            <a:ext cx="12192008" cy="6867040"/>
            <a:chOff x="0" y="-1"/>
            <a:chExt cx="12192007" cy="6867038"/>
          </a:xfrm>
        </p:grpSpPr>
        <p:sp>
          <p:nvSpPr>
            <p:cNvPr id="392" name="Rectangle 12"/>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93" name="Oval 13"/>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94" name="Oval 14"/>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95" name="Oval 15"/>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96" name="Oval 16"/>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97" name="Oval 17"/>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98" name="Rectangle 18"/>
            <p:cNvSpPr/>
            <p:nvPr/>
          </p:nvSpPr>
          <p:spPr>
            <a:xfrm>
              <a:off x="5194608" y="404538"/>
              <a:ext cx="6574064"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99" name="Freeform 5"/>
            <p:cNvSpPr/>
            <p:nvPr/>
          </p:nvSpPr>
          <p:spPr>
            <a:xfrm rot="15922489">
              <a:off x="3140478" y="1828459"/>
              <a:ext cx="3299414" cy="440915"/>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400" name="Freeform 5"/>
            <p:cNvSpPr/>
            <p:nvPr/>
          </p:nvSpPr>
          <p:spPr>
            <a:xfrm rot="16200000">
              <a:off x="2229374" y="2804095"/>
              <a:ext cx="6053679" cy="1254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401"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403" name="Title 1"/>
          <p:cNvSpPr txBox="1">
            <a:spLocks noGrp="1"/>
          </p:cNvSpPr>
          <p:nvPr>
            <p:ph type="title"/>
          </p:nvPr>
        </p:nvSpPr>
        <p:spPr>
          <a:xfrm>
            <a:off x="1154951" y="973665"/>
            <a:ext cx="3133732" cy="1020237"/>
          </a:xfrm>
          <a:prstGeom prst="rect">
            <a:avLst/>
          </a:prstGeom>
        </p:spPr>
        <p:txBody>
          <a:bodyPr/>
          <a:lstStyle/>
          <a:p>
            <a:r>
              <a:t>Timeline</a:t>
            </a:r>
          </a:p>
        </p:txBody>
      </p:sp>
      <p:sp>
        <p:nvSpPr>
          <p:cNvPr id="404" name="Content Placeholder 8"/>
          <p:cNvSpPr txBox="1">
            <a:spLocks noGrp="1"/>
          </p:cNvSpPr>
          <p:nvPr>
            <p:ph type="body" sz="quarter" idx="1"/>
          </p:nvPr>
        </p:nvSpPr>
        <p:spPr>
          <a:xfrm>
            <a:off x="1154951" y="2120900"/>
            <a:ext cx="3133732" cy="3898900"/>
          </a:xfrm>
          <a:prstGeom prst="rect">
            <a:avLst/>
          </a:prstGeom>
        </p:spPr>
        <p:txBody>
          <a:bodyPr/>
          <a:lstStyle/>
          <a:p>
            <a:pPr>
              <a:defRPr sz="1400">
                <a:solidFill>
                  <a:srgbClr val="FFFFFF"/>
                </a:solidFill>
              </a:defRPr>
            </a:pPr>
            <a:r>
              <a:t>Timeline of your upcoming events</a:t>
            </a:r>
          </a:p>
          <a:p>
            <a:pPr>
              <a:defRPr sz="1400">
                <a:solidFill>
                  <a:srgbClr val="FFFFFF"/>
                </a:solidFill>
              </a:defRPr>
            </a:pPr>
            <a:r>
              <a:t>Mark as completed or add a cue for an event</a:t>
            </a:r>
          </a:p>
          <a:p>
            <a:pPr>
              <a:defRPr sz="1400">
                <a:solidFill>
                  <a:srgbClr val="FFFFFF"/>
                </a:solidFill>
              </a:defRPr>
            </a:pPr>
            <a:r>
              <a:t>Sort and filter event list</a:t>
            </a:r>
          </a:p>
        </p:txBody>
      </p:sp>
      <p:pic>
        <p:nvPicPr>
          <p:cNvPr id="405" name="Picture Placeholder 2" descr="Picture Placeholder 2"/>
          <p:cNvPicPr>
            <a:picLocks noChangeAspect="1"/>
          </p:cNvPicPr>
          <p:nvPr/>
        </p:nvPicPr>
        <p:blipFill>
          <a:blip r:embed="rId3">
            <a:extLst/>
          </a:blip>
          <a:stretch>
            <a:fillRect/>
          </a:stretch>
        </p:blipFill>
        <p:spPr>
          <a:xfrm>
            <a:off x="5194606" y="1183972"/>
            <a:ext cx="6391538" cy="4490057"/>
          </a:xfrm>
          <a:prstGeom prst="rect">
            <a:avLst/>
          </a:prstGeom>
          <a:ln w="12700">
            <a:miter lim="400000"/>
          </a:ln>
        </p:spPr>
      </p:pic>
      <p:sp>
        <p:nvSpPr>
          <p:cNvPr id="406" name="Rectangle 23"/>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Initial Roles"/>
          <p:cNvSpPr txBox="1">
            <a:spLocks noGrp="1"/>
          </p:cNvSpPr>
          <p:nvPr>
            <p:ph type="title"/>
          </p:nvPr>
        </p:nvSpPr>
        <p:spPr>
          <a:xfrm>
            <a:off x="1154952" y="973667"/>
            <a:ext cx="8761415" cy="706969"/>
          </a:xfrm>
          <a:prstGeom prst="rect">
            <a:avLst/>
          </a:prstGeom>
        </p:spPr>
        <p:txBody>
          <a:bodyPr/>
          <a:lstStyle/>
          <a:p>
            <a:r>
              <a:t>Initial Roles</a:t>
            </a:r>
          </a:p>
        </p:txBody>
      </p:sp>
      <p:sp>
        <p:nvSpPr>
          <p:cNvPr id="409" name="Cheyra and Felicia - login and user profile CRUD…"/>
          <p:cNvSpPr txBox="1">
            <a:spLocks noGrp="1"/>
          </p:cNvSpPr>
          <p:nvPr>
            <p:ph type="body" idx="1"/>
          </p:nvPr>
        </p:nvSpPr>
        <p:spPr>
          <a:xfrm>
            <a:off x="1154954" y="2603500"/>
            <a:ext cx="9882093" cy="3416302"/>
          </a:xfrm>
          <a:prstGeom prst="rect">
            <a:avLst/>
          </a:prstGeom>
        </p:spPr>
        <p:txBody>
          <a:bodyPr/>
          <a:lstStyle/>
          <a:p>
            <a:r>
              <a:t>Cheyra and Felicia - login and user profile CRUD</a:t>
            </a:r>
          </a:p>
          <a:p>
            <a:endParaRPr/>
          </a:p>
          <a:p>
            <a:r>
              <a:t>Laurie and Mark - user connections CRUD</a:t>
            </a:r>
          </a:p>
          <a:p>
            <a:endParaRPr/>
          </a:p>
          <a:p>
            <a:r>
              <a:t>Mike - setup, platform, database, events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imeline"/>
          <p:cNvSpPr txBox="1">
            <a:spLocks noGrp="1"/>
          </p:cNvSpPr>
          <p:nvPr>
            <p:ph type="title"/>
          </p:nvPr>
        </p:nvSpPr>
        <p:spPr>
          <a:xfrm>
            <a:off x="1154952" y="973667"/>
            <a:ext cx="8761415" cy="706969"/>
          </a:xfrm>
          <a:prstGeom prst="rect">
            <a:avLst/>
          </a:prstGeom>
        </p:spPr>
        <p:txBody>
          <a:bodyPr/>
          <a:lstStyle/>
          <a:p>
            <a:r>
              <a:t>Timeline</a:t>
            </a:r>
          </a:p>
        </p:txBody>
      </p:sp>
      <p:sp>
        <p:nvSpPr>
          <p:cNvPr id="412" name="3/2 MVP…"/>
          <p:cNvSpPr txBox="1">
            <a:spLocks noGrp="1"/>
          </p:cNvSpPr>
          <p:nvPr>
            <p:ph type="body" idx="1"/>
          </p:nvPr>
        </p:nvSpPr>
        <p:spPr>
          <a:xfrm>
            <a:off x="1073472" y="2603500"/>
            <a:ext cx="10045056" cy="3416300"/>
          </a:xfrm>
          <a:prstGeom prst="rect">
            <a:avLst/>
          </a:prstGeom>
        </p:spPr>
        <p:txBody>
          <a:bodyPr/>
          <a:lstStyle/>
          <a:p>
            <a:pPr marL="257175" indent="-257175" defTabSz="342900">
              <a:spcBef>
                <a:spcPts val="700"/>
              </a:spcBef>
              <a:defRPr sz="1300"/>
            </a:pPr>
            <a:r>
              <a:t>3/2 MVP </a:t>
            </a:r>
          </a:p>
          <a:p>
            <a:pPr marL="600075" lvl="1" indent="-257175" defTabSz="342900">
              <a:spcBef>
                <a:spcPts val="700"/>
              </a:spcBef>
              <a:defRPr sz="1300"/>
            </a:pPr>
            <a:r>
              <a:t>User can create, view, update, and delete a user profile.</a:t>
            </a:r>
          </a:p>
          <a:p>
            <a:pPr marL="600075" lvl="1" indent="-257175" defTabSz="342900">
              <a:spcBef>
                <a:spcPts val="700"/>
              </a:spcBef>
              <a:defRPr sz="1300"/>
            </a:pPr>
            <a:r>
              <a:t>User can create, view, update, and delete contact profiles and groups.</a:t>
            </a:r>
          </a:p>
          <a:p>
            <a:pPr marL="600075" lvl="1" indent="-257175" defTabSz="342900">
              <a:spcBef>
                <a:spcPts val="700"/>
              </a:spcBef>
              <a:defRPr sz="1300"/>
            </a:pPr>
            <a:r>
              <a:t>User can view and complete their upcoming events in a timeline.</a:t>
            </a:r>
          </a:p>
          <a:p>
            <a:pPr marL="257175" indent="-257175" defTabSz="342900">
              <a:spcBef>
                <a:spcPts val="700"/>
              </a:spcBef>
              <a:defRPr sz="1300"/>
            </a:pPr>
            <a:r>
              <a:t>3/9 Increased functionality</a:t>
            </a:r>
          </a:p>
          <a:p>
            <a:pPr marL="600075" lvl="1" indent="-257175" defTabSz="342900">
              <a:spcBef>
                <a:spcPts val="700"/>
              </a:spcBef>
              <a:defRPr sz="1300"/>
            </a:pPr>
            <a:r>
              <a:t>User can create a cue notification based on events in their timeline.</a:t>
            </a:r>
          </a:p>
          <a:p>
            <a:pPr marL="600075" lvl="1" indent="-257175" defTabSz="342900">
              <a:spcBef>
                <a:spcPts val="700"/>
              </a:spcBef>
              <a:defRPr sz="1300"/>
            </a:pPr>
            <a:r>
              <a:t>User can create a recurring cue notification to help them keep in touch with a specific contact.</a:t>
            </a:r>
          </a:p>
          <a:p>
            <a:pPr marL="600075" lvl="1" indent="-257175" defTabSz="342900">
              <a:spcBef>
                <a:spcPts val="700"/>
              </a:spcBef>
              <a:defRPr sz="1300"/>
            </a:pPr>
            <a:r>
              <a:t>Security and authentication</a:t>
            </a:r>
          </a:p>
          <a:p>
            <a:pPr marL="257175" indent="-257175" defTabSz="342900">
              <a:spcBef>
                <a:spcPts val="700"/>
              </a:spcBef>
              <a:defRPr sz="1300"/>
            </a:pPr>
            <a:r>
              <a:t>3/18 Finishing touches and stretch goals</a:t>
            </a:r>
          </a:p>
          <a:p>
            <a:pPr marL="600075" lvl="1" indent="-257175" defTabSz="342900">
              <a:spcBef>
                <a:spcPts val="700"/>
              </a:spcBef>
              <a:defRPr sz="1300"/>
            </a:pPr>
            <a:r>
              <a:t>User can view upcoming events in a calendar format and filter results.</a:t>
            </a:r>
          </a:p>
          <a:p>
            <a:pPr marL="600075" lvl="1" indent="-257175" defTabSz="342900">
              <a:spcBef>
                <a:spcPts val="700"/>
              </a:spcBef>
              <a:defRPr sz="1300"/>
            </a:pPr>
            <a:r>
              <a:t>User can view their past events and contact with contacts in a user log.</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roject Board"/>
          <p:cNvSpPr txBox="1">
            <a:spLocks noGrp="1"/>
          </p:cNvSpPr>
          <p:nvPr>
            <p:ph type="ctrTitle"/>
          </p:nvPr>
        </p:nvSpPr>
        <p:spPr>
          <a:xfrm>
            <a:off x="608852" y="465667"/>
            <a:ext cx="8761415" cy="706969"/>
          </a:xfrm>
          <a:prstGeom prst="rect">
            <a:avLst/>
          </a:prstGeom>
        </p:spPr>
        <p:txBody>
          <a:bodyPr anchor="ctr"/>
          <a:lstStyle>
            <a:lvl1pPr>
              <a:defRPr sz="3600"/>
            </a:lvl1pPr>
          </a:lstStyle>
          <a:p>
            <a:r>
              <a:t>Project Board</a:t>
            </a:r>
          </a:p>
        </p:txBody>
      </p:sp>
      <p:pic>
        <p:nvPicPr>
          <p:cNvPr id="415" name="Screen Shot 2019-02-23 at 12.29.36 PM.png" descr="Screen Shot 2019-02-23 at 12.29.36 PM.png"/>
          <p:cNvPicPr>
            <a:picLocks noChangeAspect="1"/>
          </p:cNvPicPr>
          <p:nvPr/>
        </p:nvPicPr>
        <p:blipFill>
          <a:blip r:embed="rId2">
            <a:extLst/>
          </a:blip>
          <a:stretch>
            <a:fillRect/>
          </a:stretch>
        </p:blipFill>
        <p:spPr>
          <a:xfrm>
            <a:off x="1025474" y="1138256"/>
            <a:ext cx="10141052" cy="5126944"/>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roject Board"/>
          <p:cNvSpPr txBox="1">
            <a:spLocks noGrp="1"/>
          </p:cNvSpPr>
          <p:nvPr>
            <p:ph type="title"/>
          </p:nvPr>
        </p:nvSpPr>
        <p:spPr>
          <a:xfrm>
            <a:off x="1154952" y="2677645"/>
            <a:ext cx="4351030" cy="2283828"/>
          </a:xfrm>
          <a:prstGeom prst="rect">
            <a:avLst/>
          </a:prstGeom>
        </p:spPr>
        <p:txBody>
          <a:bodyPr/>
          <a:lstStyle/>
          <a:p>
            <a:r>
              <a:t>Technology Stack</a:t>
            </a:r>
          </a:p>
        </p:txBody>
      </p:sp>
      <p:sp>
        <p:nvSpPr>
          <p:cNvPr id="418" name="Text Placeholder 4"/>
          <p:cNvSpPr txBox="1">
            <a:spLocks noGrp="1"/>
          </p:cNvSpPr>
          <p:nvPr>
            <p:ph type="body" sz="quarter" idx="1"/>
          </p:nvPr>
        </p:nvSpPr>
        <p:spPr>
          <a:xfrm>
            <a:off x="6895558" y="2677642"/>
            <a:ext cx="3755381" cy="2283825"/>
          </a:xfrm>
          <a:prstGeom prst="rect">
            <a:avLst/>
          </a:prstGeom>
        </p:spPr>
        <p:txBody>
          <a:bodyPr/>
          <a:lstStyle/>
          <a:p>
            <a:endParaRPr/>
          </a:p>
        </p:txBody>
      </p:sp>
      <p:pic>
        <p:nvPicPr>
          <p:cNvPr id="419" name="Picture 3" descr="Picture 3"/>
          <p:cNvPicPr>
            <a:picLocks noChangeAspect="1"/>
          </p:cNvPicPr>
          <p:nvPr/>
        </p:nvPicPr>
        <p:blipFill>
          <a:blip r:embed="rId2">
            <a:extLst/>
          </a:blip>
          <a:stretch>
            <a:fillRect/>
          </a:stretch>
        </p:blipFill>
        <p:spPr>
          <a:xfrm>
            <a:off x="6505502" y="11218"/>
            <a:ext cx="5211017" cy="6647634"/>
          </a:xfrm>
          <a:prstGeom prst="rect">
            <a:avLst/>
          </a:prstGeom>
          <a:ln w="12700">
            <a:miter lim="400000"/>
          </a:ln>
          <a:effectLst>
            <a:outerShdw blurRad="50800" dist="38100" dir="2700000" rotWithShape="0">
              <a:srgbClr val="000000">
                <a:alpha val="40000"/>
              </a:srgbClr>
            </a:outerShdw>
          </a:effec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roject Board"/>
          <p:cNvSpPr txBox="1">
            <a:spLocks noGrp="1"/>
          </p:cNvSpPr>
          <p:nvPr>
            <p:ph type="title"/>
          </p:nvPr>
        </p:nvSpPr>
        <p:spPr>
          <a:xfrm>
            <a:off x="1154952" y="973667"/>
            <a:ext cx="8761415" cy="706969"/>
          </a:xfrm>
          <a:prstGeom prst="rect">
            <a:avLst/>
          </a:prstGeom>
        </p:spPr>
        <p:txBody>
          <a:bodyPr/>
          <a:lstStyle/>
          <a:p>
            <a:r>
              <a:t>MVC Pattern – Round Trip Call Flow</a:t>
            </a:r>
          </a:p>
        </p:txBody>
      </p:sp>
      <p:pic>
        <p:nvPicPr>
          <p:cNvPr id="422" name="Picture 2" descr="Picture 2"/>
          <p:cNvPicPr>
            <a:picLocks noChangeAspect="1"/>
          </p:cNvPicPr>
          <p:nvPr/>
        </p:nvPicPr>
        <p:blipFill>
          <a:blip r:embed="rId2">
            <a:extLst/>
          </a:blip>
          <a:stretch>
            <a:fillRect/>
          </a:stretch>
        </p:blipFill>
        <p:spPr>
          <a:xfrm>
            <a:off x="976433" y="1828045"/>
            <a:ext cx="10239134" cy="5029955"/>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593117-EB68-4296-8617-8219E14EED12}"/>
              </a:ext>
            </a:extLst>
          </p:cNvPr>
          <p:cNvPicPr>
            <a:picLocks noChangeAspect="1"/>
          </p:cNvPicPr>
          <p:nvPr/>
        </p:nvPicPr>
        <p:blipFill>
          <a:blip r:embed="rId2"/>
          <a:stretch>
            <a:fillRect/>
          </a:stretch>
        </p:blipFill>
        <p:spPr>
          <a:xfrm>
            <a:off x="1328056" y="2000623"/>
            <a:ext cx="8913409" cy="4805172"/>
          </a:xfrm>
          <a:prstGeom prst="rect">
            <a:avLst/>
          </a:prstGeom>
        </p:spPr>
      </p:pic>
      <p:sp>
        <p:nvSpPr>
          <p:cNvPr id="3" name="Title 2">
            <a:extLst>
              <a:ext uri="{FF2B5EF4-FFF2-40B4-BE49-F238E27FC236}">
                <a16:creationId xmlns:a16="http://schemas.microsoft.com/office/drawing/2014/main" id="{B74C1D95-3AEB-4286-9CDE-173993CC9421}"/>
              </a:ext>
            </a:extLst>
          </p:cNvPr>
          <p:cNvSpPr>
            <a:spLocks noGrp="1"/>
          </p:cNvSpPr>
          <p:nvPr>
            <p:ph type="title"/>
          </p:nvPr>
        </p:nvSpPr>
        <p:spPr/>
        <p:txBody>
          <a:bodyPr/>
          <a:lstStyle/>
          <a:p>
            <a:r>
              <a:rPr lang="en-US" dirty="0"/>
              <a:t>Database Model &amp; Schema</a:t>
            </a:r>
          </a:p>
        </p:txBody>
      </p:sp>
    </p:spTree>
    <p:extLst>
      <p:ext uri="{BB962C8B-B14F-4D97-AF65-F5344CB8AC3E}">
        <p14:creationId xmlns:p14="http://schemas.microsoft.com/office/powerpoint/2010/main" val="29070623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3" name="Group 138"/>
          <p:cNvGrpSpPr/>
          <p:nvPr/>
        </p:nvGrpSpPr>
        <p:grpSpPr>
          <a:xfrm>
            <a:off x="-5" y="118920"/>
            <a:ext cx="12192008" cy="6867040"/>
            <a:chOff x="0" y="-1"/>
            <a:chExt cx="12192007" cy="6867038"/>
          </a:xfrm>
        </p:grpSpPr>
        <p:sp>
          <p:nvSpPr>
            <p:cNvPr id="306" name="Rectangle 139"/>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07" name="Oval 140"/>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08" name="Oval 141"/>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09" name="Oval 142"/>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10" name="Oval 143"/>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11" name="Oval 144"/>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12"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314" name="Rectangle 147"/>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315" name="Title 1"/>
          <p:cNvSpPr txBox="1">
            <a:spLocks noGrp="1"/>
          </p:cNvSpPr>
          <p:nvPr>
            <p:ph type="title"/>
          </p:nvPr>
        </p:nvSpPr>
        <p:spPr>
          <a:xfrm>
            <a:off x="4842587" y="1142997"/>
            <a:ext cx="6700488" cy="4931235"/>
          </a:xfrm>
          <a:prstGeom prst="rect">
            <a:avLst/>
          </a:prstGeom>
        </p:spPr>
        <p:txBody>
          <a:bodyPr anchor="b"/>
          <a:lstStyle/>
          <a:p>
            <a:pPr defTabSz="448055">
              <a:defRPr sz="4300"/>
            </a:pPr>
            <a:r>
              <a:t>Are you a Social Misfit?</a:t>
            </a:r>
            <a:br/>
            <a:br/>
            <a:r>
              <a:rPr sz="1500"/>
              <a:t>Do you struggle with remembering important dates?</a:t>
            </a:r>
            <a:br>
              <a:rPr sz="1500"/>
            </a:br>
            <a:br>
              <a:rPr sz="1500"/>
            </a:br>
            <a:r>
              <a:rPr sz="1500"/>
              <a:t>Do you find time slipping by and realize you haven’t reached out to your family or friends in months?</a:t>
            </a:r>
            <a:br>
              <a:rPr sz="1500"/>
            </a:br>
            <a:br>
              <a:rPr sz="1500"/>
            </a:br>
            <a:r>
              <a:rPr sz="1500"/>
              <a:t>Have you ever picked up the phone to call someone and had a moment of panic realizing you have no idea what to say or you forgot their significant others name?</a:t>
            </a:r>
            <a:br>
              <a:rPr sz="1500"/>
            </a:br>
            <a:br>
              <a:rPr sz="1500"/>
            </a:br>
            <a:br>
              <a:rPr sz="1500"/>
            </a:br>
            <a:r>
              <a:rPr sz="2300" i="1"/>
              <a:t>If you answered yes to any of these questions, this is the site for you!</a:t>
            </a:r>
            <a:br>
              <a:rPr sz="2300" i="1"/>
            </a:br>
            <a:endParaRPr sz="2300" i="1"/>
          </a:p>
        </p:txBody>
      </p:sp>
      <p:pic>
        <p:nvPicPr>
          <p:cNvPr id="316" name="Picture 6" descr="Picture 6"/>
          <p:cNvPicPr>
            <a:picLocks noChangeAspect="1"/>
          </p:cNvPicPr>
          <p:nvPr/>
        </p:nvPicPr>
        <p:blipFill>
          <a:blip r:embed="rId3">
            <a:extLst/>
          </a:blip>
          <a:srcRect b="4"/>
          <a:stretch>
            <a:fillRect/>
          </a:stretch>
        </p:blipFill>
        <p:spPr>
          <a:xfrm>
            <a:off x="1109762" y="1421155"/>
            <a:ext cx="3530998" cy="4012407"/>
          </a:xfrm>
          <a:custGeom>
            <a:avLst/>
            <a:gdLst/>
            <a:ahLst/>
            <a:cxnLst>
              <a:cxn ang="0">
                <a:pos x="wd2" y="hd2"/>
              </a:cxn>
              <a:cxn ang="5400000">
                <a:pos x="wd2" y="hd2"/>
              </a:cxn>
              <a:cxn ang="10800000">
                <a:pos x="wd2" y="hd2"/>
              </a:cxn>
              <a:cxn ang="16200000">
                <a:pos x="wd2" y="hd2"/>
              </a:cxn>
            </a:cxnLst>
            <a:rect l="0" t="0" r="r" b="b"/>
            <a:pathLst>
              <a:path w="21600" h="21600" extrusionOk="0">
                <a:moveTo>
                  <a:pt x="401" y="0"/>
                </a:moveTo>
                <a:cubicBezTo>
                  <a:pt x="179" y="0"/>
                  <a:pt x="0" y="157"/>
                  <a:pt x="0" y="353"/>
                </a:cubicBezTo>
                <a:lnTo>
                  <a:pt x="0" y="21247"/>
                </a:lnTo>
                <a:cubicBezTo>
                  <a:pt x="0" y="21443"/>
                  <a:pt x="179" y="21600"/>
                  <a:pt x="401" y="21600"/>
                </a:cubicBezTo>
                <a:lnTo>
                  <a:pt x="21199" y="21600"/>
                </a:lnTo>
                <a:cubicBezTo>
                  <a:pt x="21421" y="21600"/>
                  <a:pt x="21600" y="21443"/>
                  <a:pt x="21600" y="21247"/>
                </a:cubicBezTo>
                <a:lnTo>
                  <a:pt x="21600" y="353"/>
                </a:lnTo>
                <a:cubicBezTo>
                  <a:pt x="21600" y="157"/>
                  <a:pt x="21421" y="0"/>
                  <a:pt x="21199" y="0"/>
                </a:cubicBezTo>
                <a:lnTo>
                  <a:pt x="401" y="0"/>
                </a:lnTo>
                <a:close/>
              </a:path>
            </a:pathLst>
          </a:custGeom>
          <a:ln w="12700">
            <a:miter lim="400000"/>
          </a:ln>
          <a:effectLst>
            <a:outerShdw blurRad="50800" dist="50800" dir="5400000" rotWithShape="0">
              <a:srgbClr val="000000">
                <a:alpha val="43000"/>
              </a:srgbClr>
            </a:outerShdw>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itle 1"/>
          <p:cNvSpPr txBox="1">
            <a:spLocks noGrp="1"/>
          </p:cNvSpPr>
          <p:nvPr>
            <p:ph type="title"/>
          </p:nvPr>
        </p:nvSpPr>
        <p:spPr>
          <a:xfrm>
            <a:off x="1154952" y="2677645"/>
            <a:ext cx="4351030" cy="2283828"/>
          </a:xfrm>
          <a:prstGeom prst="rect">
            <a:avLst/>
          </a:prstGeom>
        </p:spPr>
        <p:txBody>
          <a:bodyPr/>
          <a:lstStyle/>
          <a:p>
            <a:r>
              <a:t>Why Social Q’s?</a:t>
            </a:r>
          </a:p>
        </p:txBody>
      </p:sp>
      <p:sp>
        <p:nvSpPr>
          <p:cNvPr id="319" name="Text Placeholder 2"/>
          <p:cNvSpPr txBox="1">
            <a:spLocks noGrp="1"/>
          </p:cNvSpPr>
          <p:nvPr>
            <p:ph type="body" sz="quarter" idx="1"/>
          </p:nvPr>
        </p:nvSpPr>
        <p:spPr>
          <a:xfrm>
            <a:off x="6895558" y="2677642"/>
            <a:ext cx="3755381" cy="2283825"/>
          </a:xfrm>
          <a:prstGeom prst="rect">
            <a:avLst/>
          </a:prstGeom>
        </p:spPr>
        <p:txBody>
          <a:bodyPr/>
          <a:lstStyle/>
          <a:p>
            <a:pPr>
              <a:lnSpc>
                <a:spcPct val="80000"/>
              </a:lnSpc>
              <a:defRPr sz="1800"/>
            </a:pPr>
            <a:r>
              <a:t>Social Q’s is Facebook without the noise. </a:t>
            </a:r>
          </a:p>
          <a:p>
            <a:pPr>
              <a:lnSpc>
                <a:spcPct val="80000"/>
              </a:lnSpc>
              <a:defRPr sz="1800"/>
            </a:pPr>
            <a:r>
              <a:t>It is A tool to help you connect with people you love without all the distractions that come with so many social media platforms.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154952" y="2677645"/>
            <a:ext cx="4351030" cy="2283828"/>
          </a:xfrm>
          <a:prstGeom prst="rect">
            <a:avLst/>
          </a:prstGeom>
        </p:spPr>
        <p:txBody>
          <a:bodyPr/>
          <a:lstStyle/>
          <a:p>
            <a:r>
              <a:t>What is Social Q’s?</a:t>
            </a:r>
          </a:p>
        </p:txBody>
      </p:sp>
      <p:sp>
        <p:nvSpPr>
          <p:cNvPr id="322" name="Text Placeholder 2"/>
          <p:cNvSpPr txBox="1">
            <a:spLocks noGrp="1"/>
          </p:cNvSpPr>
          <p:nvPr>
            <p:ph type="body" sz="quarter" idx="1"/>
          </p:nvPr>
        </p:nvSpPr>
        <p:spPr>
          <a:xfrm>
            <a:off x="6895558" y="1063688"/>
            <a:ext cx="3755381" cy="3897781"/>
          </a:xfrm>
          <a:prstGeom prst="rect">
            <a:avLst/>
          </a:prstGeom>
        </p:spPr>
        <p:txBody>
          <a:bodyPr/>
          <a:lstStyle/>
          <a:p>
            <a:pPr algn="ctr">
              <a:lnSpc>
                <a:spcPct val="90000"/>
              </a:lnSpc>
              <a:defRPr sz="1600" b="1"/>
            </a:pPr>
            <a:r>
              <a:t>Social Q’s is A Personal Relationship Manager</a:t>
            </a:r>
          </a:p>
          <a:p>
            <a:pPr marL="342900" indent="-342900">
              <a:lnSpc>
                <a:spcPct val="90000"/>
              </a:lnSpc>
              <a:buSzPct val="100000"/>
              <a:buChar char="-"/>
              <a:defRPr sz="1200"/>
            </a:pPr>
            <a:r>
              <a:t>Allows you to keep track of your connections Even if they don’t’ even touch a computer.</a:t>
            </a:r>
          </a:p>
          <a:p>
            <a:pPr marL="342900" indent="-342900">
              <a:lnSpc>
                <a:spcPct val="90000"/>
              </a:lnSpc>
              <a:buSzPct val="100000"/>
              <a:buChar char="-"/>
              <a:defRPr sz="1200"/>
            </a:pPr>
            <a:r>
              <a:t>Display a timeline of upcoming important events.</a:t>
            </a:r>
          </a:p>
          <a:p>
            <a:pPr marL="342900" indent="-342900">
              <a:lnSpc>
                <a:spcPct val="90000"/>
              </a:lnSpc>
              <a:buSzPct val="100000"/>
              <a:buChar char="-"/>
              <a:defRPr sz="1200"/>
            </a:pPr>
            <a:r>
              <a:t>Gives you gentle reminders when an event important to you is coming up.</a:t>
            </a:r>
          </a:p>
          <a:p>
            <a:pPr marL="342900" indent="-342900">
              <a:lnSpc>
                <a:spcPct val="90000"/>
              </a:lnSpc>
              <a:buSzPct val="100000"/>
              <a:buChar char="-"/>
              <a:defRPr sz="1200"/>
            </a:pPr>
            <a:r>
              <a:t>Allows you to set interval reminders to connect with someone.</a:t>
            </a:r>
          </a:p>
          <a:p>
            <a:pPr marL="342900" indent="-342900">
              <a:lnSpc>
                <a:spcPct val="90000"/>
              </a:lnSpc>
              <a:buSzPct val="100000"/>
              <a:buChar char="-"/>
              <a:defRPr sz="1200"/>
            </a:pPr>
            <a:endParaRPr/>
          </a:p>
          <a:p>
            <a:pPr marL="342900" indent="-342900" algn="ctr">
              <a:lnSpc>
                <a:spcPct val="90000"/>
              </a:lnSpc>
              <a:buSzPct val="100000"/>
              <a:buChar char="-"/>
              <a:defRPr sz="1200"/>
            </a:pPr>
            <a:endParaRPr/>
          </a:p>
          <a:p>
            <a:pPr algn="ctr">
              <a:lnSpc>
                <a:spcPct val="90000"/>
              </a:lnSpc>
            </a:pPr>
            <a:r>
              <a:t>All on your own terms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itle 1"/>
          <p:cNvSpPr txBox="1">
            <a:spLocks noGrp="1"/>
          </p:cNvSpPr>
          <p:nvPr>
            <p:ph type="title"/>
          </p:nvPr>
        </p:nvSpPr>
        <p:spPr>
          <a:xfrm>
            <a:off x="1154952" y="973667"/>
            <a:ext cx="8761415" cy="706969"/>
          </a:xfrm>
          <a:prstGeom prst="rect">
            <a:avLst/>
          </a:prstGeom>
        </p:spPr>
        <p:txBody>
          <a:bodyPr/>
          <a:lstStyle/>
          <a:p>
            <a:pPr defTabSz="224026">
              <a:defRPr sz="1500"/>
            </a:pPr>
            <a:r>
              <a:t>About SocialQs</a:t>
            </a:r>
            <a:br/>
            <a:br/>
            <a:r>
              <a:rPr sz="800" i="1"/>
              <a:t>SocialQs for Social Misfits</a:t>
            </a:r>
          </a:p>
        </p:txBody>
      </p:sp>
      <p:sp>
        <p:nvSpPr>
          <p:cNvPr id="325" name="Content Placeholder 2"/>
          <p:cNvSpPr txBox="1">
            <a:spLocks noGrp="1"/>
          </p:cNvSpPr>
          <p:nvPr>
            <p:ph type="body" idx="1"/>
          </p:nvPr>
        </p:nvSpPr>
        <p:spPr>
          <a:xfrm>
            <a:off x="1110003" y="2403574"/>
            <a:ext cx="10376604" cy="4100293"/>
          </a:xfrm>
          <a:prstGeom prst="rect">
            <a:avLst/>
          </a:prstGeom>
        </p:spPr>
        <p:txBody>
          <a:bodyPr/>
          <a:lstStyle/>
          <a:p>
            <a:pPr>
              <a:lnSpc>
                <a:spcPct val="90000"/>
              </a:lnSpc>
              <a:defRPr b="1"/>
            </a:pPr>
            <a:r>
              <a:t>Application Technologies</a:t>
            </a:r>
          </a:p>
          <a:p>
            <a:pPr marL="742950" lvl="1" indent="-285750">
              <a:lnSpc>
                <a:spcPct val="90000"/>
              </a:lnSpc>
              <a:defRPr sz="1600"/>
            </a:pPr>
            <a:r>
              <a:t>ReactJs							</a:t>
            </a:r>
          </a:p>
          <a:p>
            <a:pPr marL="742950" lvl="1" indent="-285750">
              <a:lnSpc>
                <a:spcPct val="90000"/>
              </a:lnSpc>
              <a:defRPr sz="1600"/>
            </a:pPr>
            <a:r>
              <a:t>Deployed to Heroku</a:t>
            </a:r>
          </a:p>
          <a:p>
            <a:pPr marL="742950" lvl="1" indent="-285750">
              <a:lnSpc>
                <a:spcPct val="90000"/>
              </a:lnSpc>
              <a:defRPr sz="1600"/>
            </a:pPr>
            <a:r>
              <a:t>Node and Express Web Server </a:t>
            </a:r>
          </a:p>
          <a:p>
            <a:pPr marL="742950" lvl="1" indent="-285750">
              <a:lnSpc>
                <a:spcPct val="90000"/>
              </a:lnSpc>
              <a:defRPr sz="1600"/>
            </a:pPr>
            <a:r>
              <a:t>Mongo and Mongoose</a:t>
            </a:r>
          </a:p>
          <a:p>
            <a:pPr marL="742950" lvl="1" indent="-285750">
              <a:lnSpc>
                <a:spcPct val="90000"/>
              </a:lnSpc>
              <a:defRPr sz="1600"/>
            </a:pPr>
            <a:r>
              <a:t>Styled-components, Materialize, Bootstrap and/or CSS grid</a:t>
            </a:r>
          </a:p>
          <a:p>
            <a:pPr marL="742950" lvl="1" indent="-285750">
              <a:lnSpc>
                <a:spcPct val="90000"/>
              </a:lnSpc>
              <a:defRPr sz="1600"/>
            </a:pPr>
            <a:r>
              <a:t>Authentication tool is Passport – may consider OAuth</a:t>
            </a:r>
          </a:p>
          <a:p>
            <a:pPr>
              <a:lnSpc>
                <a:spcPct val="90000"/>
              </a:lnSpc>
              <a:defRPr b="1"/>
            </a:pPr>
            <a:r>
              <a:t>Competitive Analysis &amp; Research</a:t>
            </a:r>
          </a:p>
          <a:p>
            <a:pPr marL="742950" lvl="1" indent="-285750">
              <a:lnSpc>
                <a:spcPct val="90000"/>
              </a:lnSpc>
              <a:defRPr sz="1600"/>
            </a:pPr>
            <a:r>
              <a:t>Monica (</a:t>
            </a:r>
            <a:r>
              <a:rPr u="sng">
                <a:solidFill>
                  <a:srgbClr val="0000FF"/>
                </a:solidFill>
                <a:uFill>
                  <a:solidFill>
                    <a:srgbClr val="0000FF"/>
                  </a:solidFill>
                </a:uFill>
                <a:hlinkClick r:id="rId2"/>
              </a:rPr>
              <a:t>www.monicahq.com</a:t>
            </a:r>
            <a:r>
              <a:t>) – Personal records management - reminders for a fee</a:t>
            </a:r>
          </a:p>
          <a:p>
            <a:pPr marL="742950" lvl="1" indent="-285750">
              <a:lnSpc>
                <a:spcPct val="90000"/>
              </a:lnSpc>
              <a:defRPr sz="1600"/>
            </a:pPr>
            <a:r>
              <a:t>Hip (</a:t>
            </a:r>
            <a:r>
              <a:rPr u="sng">
                <a:solidFill>
                  <a:srgbClr val="0000FF"/>
                </a:solidFill>
                <a:uFill>
                  <a:solidFill>
                    <a:srgbClr val="0000FF"/>
                  </a:solidFill>
                </a:uFill>
                <a:hlinkClick r:id="rId3"/>
              </a:rPr>
              <a:t>www.hip.com</a:t>
            </a:r>
            <a:r>
              <a:t>) – Planner &amp; reminders – lacks personal records management - fees</a:t>
            </a:r>
          </a:p>
          <a:p>
            <a:pPr marL="742950" lvl="1" indent="-285750">
              <a:lnSpc>
                <a:spcPct val="90000"/>
              </a:lnSpc>
              <a:defRPr sz="1600"/>
            </a:pPr>
            <a:r>
              <a:t>iCalendar (</a:t>
            </a:r>
            <a:r>
              <a:rPr u="sng">
                <a:solidFill>
                  <a:srgbClr val="0000FF"/>
                </a:solidFill>
                <a:uFill>
                  <a:solidFill>
                    <a:srgbClr val="0000FF"/>
                  </a:solidFill>
                </a:uFill>
                <a:hlinkClick r:id="rId4"/>
              </a:rPr>
              <a:t>https://icalendar.org</a:t>
            </a:r>
            <a:r>
              <a:t>) – Reminders – lacks the robust personal records management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 name="Group 8"/>
          <p:cNvGrpSpPr/>
          <p:nvPr/>
        </p:nvGrpSpPr>
        <p:grpSpPr>
          <a:xfrm>
            <a:off x="-4" y="-9032"/>
            <a:ext cx="12192008" cy="6867040"/>
            <a:chOff x="0" y="-1"/>
            <a:chExt cx="12192007" cy="6867038"/>
          </a:xfrm>
        </p:grpSpPr>
        <p:sp>
          <p:nvSpPr>
            <p:cNvPr id="327" name="Rectangle 9"/>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28" name="Oval 10"/>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29" name="Oval 11"/>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30" name="Oval 12"/>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31" name="Oval 13"/>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32" name="Oval 14"/>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33" name="Rectangle 15"/>
            <p:cNvSpPr/>
            <p:nvPr/>
          </p:nvSpPr>
          <p:spPr>
            <a:xfrm>
              <a:off x="5194608" y="404538"/>
              <a:ext cx="6574064"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34" name="Freeform 5"/>
            <p:cNvSpPr/>
            <p:nvPr/>
          </p:nvSpPr>
          <p:spPr>
            <a:xfrm rot="15922489">
              <a:off x="3140478" y="1828459"/>
              <a:ext cx="3299414" cy="440915"/>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35" name="Freeform 5"/>
            <p:cNvSpPr/>
            <p:nvPr/>
          </p:nvSpPr>
          <p:spPr>
            <a:xfrm rot="16200000">
              <a:off x="2229374" y="2804095"/>
              <a:ext cx="6053679" cy="1254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36"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338" name="Title 1"/>
          <p:cNvSpPr txBox="1">
            <a:spLocks noGrp="1"/>
          </p:cNvSpPr>
          <p:nvPr>
            <p:ph type="title"/>
          </p:nvPr>
        </p:nvSpPr>
        <p:spPr>
          <a:xfrm>
            <a:off x="1154951" y="973665"/>
            <a:ext cx="3133732" cy="1020237"/>
          </a:xfrm>
          <a:prstGeom prst="rect">
            <a:avLst/>
          </a:prstGeom>
        </p:spPr>
        <p:txBody>
          <a:bodyPr/>
          <a:lstStyle/>
          <a:p>
            <a:r>
              <a:t>HomePage</a:t>
            </a:r>
          </a:p>
        </p:txBody>
      </p:sp>
      <p:sp>
        <p:nvSpPr>
          <p:cNvPr id="339" name="Content Placeholder 2"/>
          <p:cNvSpPr txBox="1">
            <a:spLocks noGrp="1"/>
          </p:cNvSpPr>
          <p:nvPr>
            <p:ph type="body" sz="quarter" idx="1"/>
          </p:nvPr>
        </p:nvSpPr>
        <p:spPr>
          <a:xfrm>
            <a:off x="1154951" y="2120900"/>
            <a:ext cx="3133732" cy="3898900"/>
          </a:xfrm>
          <a:prstGeom prst="rect">
            <a:avLst/>
          </a:prstGeom>
        </p:spPr>
        <p:txBody>
          <a:bodyPr/>
          <a:lstStyle/>
          <a:p>
            <a:pPr>
              <a:lnSpc>
                <a:spcPct val="90000"/>
              </a:lnSpc>
              <a:buSzPct val="45000"/>
              <a:defRPr sz="1400">
                <a:solidFill>
                  <a:srgbClr val="FFFFFF"/>
                </a:solidFill>
              </a:defRPr>
            </a:pPr>
            <a:r>
              <a:t>Home Page – default to user profile </a:t>
            </a:r>
          </a:p>
          <a:p>
            <a:pPr>
              <a:lnSpc>
                <a:spcPct val="90000"/>
              </a:lnSpc>
              <a:buSzPct val="45000"/>
              <a:defRPr sz="1400">
                <a:solidFill>
                  <a:srgbClr val="FFFFFF"/>
                </a:solidFill>
              </a:defRPr>
            </a:pPr>
            <a:r>
              <a:t>Basic statistic about user engagement</a:t>
            </a:r>
          </a:p>
          <a:p>
            <a:pPr>
              <a:lnSpc>
                <a:spcPct val="90000"/>
              </a:lnSpc>
              <a:buSzPct val="45000"/>
              <a:defRPr sz="1400">
                <a:solidFill>
                  <a:srgbClr val="FFFFFF"/>
                </a:solidFill>
              </a:defRPr>
            </a:pPr>
            <a:r>
              <a:t>Short list of upcoming cues</a:t>
            </a:r>
          </a:p>
          <a:p>
            <a:pPr>
              <a:lnSpc>
                <a:spcPct val="90000"/>
              </a:lnSpc>
              <a:buSzPct val="45000"/>
              <a:defRPr sz="1400">
                <a:solidFill>
                  <a:srgbClr val="FFFFFF"/>
                </a:solidFill>
              </a:defRPr>
            </a:pPr>
            <a:r>
              <a:t>Navigation</a:t>
            </a:r>
          </a:p>
          <a:p>
            <a:pPr marL="800100" lvl="1" indent="-342900">
              <a:lnSpc>
                <a:spcPct val="90000"/>
              </a:lnSpc>
              <a:buSzPct val="45000"/>
              <a:defRPr sz="1400">
                <a:solidFill>
                  <a:srgbClr val="FFFFFF"/>
                </a:solidFill>
              </a:defRPr>
            </a:pPr>
            <a:r>
              <a:t>Contacts</a:t>
            </a:r>
          </a:p>
          <a:p>
            <a:pPr marL="800100" lvl="1" indent="-342900">
              <a:lnSpc>
                <a:spcPct val="90000"/>
              </a:lnSpc>
              <a:buSzPct val="45000"/>
              <a:defRPr sz="1400">
                <a:solidFill>
                  <a:srgbClr val="FFFFFF"/>
                </a:solidFill>
              </a:defRPr>
            </a:pPr>
            <a:r>
              <a:t>Timeline</a:t>
            </a:r>
          </a:p>
          <a:p>
            <a:pPr marL="800100" lvl="1" indent="-342900">
              <a:lnSpc>
                <a:spcPct val="90000"/>
              </a:lnSpc>
              <a:buSzPct val="45000"/>
              <a:defRPr sz="1400">
                <a:solidFill>
                  <a:srgbClr val="FFFFFF"/>
                </a:solidFill>
              </a:defRPr>
            </a:pPr>
            <a:r>
              <a:t>Calendar (stretch goal)</a:t>
            </a:r>
          </a:p>
        </p:txBody>
      </p:sp>
      <p:pic>
        <p:nvPicPr>
          <p:cNvPr id="340" name="Picture Placeholder 2" descr="Picture Placeholder 2"/>
          <p:cNvPicPr>
            <a:picLocks noChangeAspect="1"/>
          </p:cNvPicPr>
          <p:nvPr/>
        </p:nvPicPr>
        <p:blipFill>
          <a:blip r:embed="rId3">
            <a:extLst/>
          </a:blip>
          <a:stretch>
            <a:fillRect/>
          </a:stretch>
        </p:blipFill>
        <p:spPr>
          <a:xfrm>
            <a:off x="5194606" y="1207940"/>
            <a:ext cx="6391538" cy="4442120"/>
          </a:xfrm>
          <a:prstGeom prst="rect">
            <a:avLst/>
          </a:prstGeom>
          <a:ln w="12700">
            <a:miter lim="400000"/>
          </a:ln>
        </p:spPr>
      </p:pic>
      <p:sp>
        <p:nvSpPr>
          <p:cNvPr id="341" name="Rectangle 20"/>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3" name="Group 11"/>
          <p:cNvGrpSpPr/>
          <p:nvPr/>
        </p:nvGrpSpPr>
        <p:grpSpPr>
          <a:xfrm>
            <a:off x="-4" y="-9032"/>
            <a:ext cx="12192008" cy="6867040"/>
            <a:chOff x="0" y="-1"/>
            <a:chExt cx="12192007" cy="6867038"/>
          </a:xfrm>
        </p:grpSpPr>
        <p:sp>
          <p:nvSpPr>
            <p:cNvPr id="343" name="Rectangle 12"/>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44" name="Oval 13"/>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45" name="Oval 14"/>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46" name="Oval 15"/>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47" name="Oval 16"/>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48" name="Oval 17"/>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49" name="Rectangle 18"/>
            <p:cNvSpPr/>
            <p:nvPr/>
          </p:nvSpPr>
          <p:spPr>
            <a:xfrm>
              <a:off x="5194608" y="404538"/>
              <a:ext cx="6574064"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50" name="Freeform 5"/>
            <p:cNvSpPr/>
            <p:nvPr/>
          </p:nvSpPr>
          <p:spPr>
            <a:xfrm rot="15922489">
              <a:off x="3140478" y="1828459"/>
              <a:ext cx="3299414" cy="440915"/>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51" name="Freeform 5"/>
            <p:cNvSpPr/>
            <p:nvPr/>
          </p:nvSpPr>
          <p:spPr>
            <a:xfrm rot="16200000">
              <a:off x="2229374" y="2804095"/>
              <a:ext cx="6053679" cy="1254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52"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354" name="Title 1"/>
          <p:cNvSpPr txBox="1">
            <a:spLocks noGrp="1"/>
          </p:cNvSpPr>
          <p:nvPr>
            <p:ph type="title"/>
          </p:nvPr>
        </p:nvSpPr>
        <p:spPr>
          <a:xfrm>
            <a:off x="1154951" y="973665"/>
            <a:ext cx="3133732" cy="1020237"/>
          </a:xfrm>
          <a:prstGeom prst="rect">
            <a:avLst/>
          </a:prstGeom>
        </p:spPr>
        <p:txBody>
          <a:bodyPr/>
          <a:lstStyle/>
          <a:p>
            <a:r>
              <a:t>Contacts</a:t>
            </a:r>
          </a:p>
        </p:txBody>
      </p:sp>
      <p:sp>
        <p:nvSpPr>
          <p:cNvPr id="355" name="Content Placeholder 8"/>
          <p:cNvSpPr txBox="1">
            <a:spLocks noGrp="1"/>
          </p:cNvSpPr>
          <p:nvPr>
            <p:ph type="body" sz="quarter" idx="1"/>
          </p:nvPr>
        </p:nvSpPr>
        <p:spPr>
          <a:xfrm>
            <a:off x="1154951" y="2120900"/>
            <a:ext cx="3133732" cy="3898900"/>
          </a:xfrm>
          <a:prstGeom prst="rect">
            <a:avLst/>
          </a:prstGeom>
        </p:spPr>
        <p:txBody>
          <a:bodyPr/>
          <a:lstStyle/>
          <a:p>
            <a:pPr>
              <a:buSzPct val="45000"/>
              <a:defRPr sz="1400">
                <a:solidFill>
                  <a:srgbClr val="FFFFFF"/>
                </a:solidFill>
              </a:defRPr>
            </a:pPr>
            <a:r>
              <a:t>Contacts grouped by relationship Type</a:t>
            </a:r>
          </a:p>
          <a:p>
            <a:pPr>
              <a:buSzPct val="45000"/>
              <a:defRPr sz="1400">
                <a:solidFill>
                  <a:srgbClr val="FFFFFF"/>
                </a:solidFill>
              </a:defRPr>
            </a:pPr>
            <a:r>
              <a:t>Family / Friends / CoWorkers</a:t>
            </a:r>
          </a:p>
        </p:txBody>
      </p:sp>
      <p:pic>
        <p:nvPicPr>
          <p:cNvPr id="356" name="Picture Placeholder 2" descr="Picture Placeholder 2"/>
          <p:cNvPicPr>
            <a:picLocks noChangeAspect="1"/>
          </p:cNvPicPr>
          <p:nvPr/>
        </p:nvPicPr>
        <p:blipFill>
          <a:blip r:embed="rId3">
            <a:extLst/>
          </a:blip>
          <a:stretch>
            <a:fillRect/>
          </a:stretch>
        </p:blipFill>
        <p:spPr>
          <a:xfrm>
            <a:off x="5194606" y="1144026"/>
            <a:ext cx="6391538" cy="4569949"/>
          </a:xfrm>
          <a:prstGeom prst="rect">
            <a:avLst/>
          </a:prstGeom>
          <a:ln w="12700">
            <a:miter lim="400000"/>
          </a:ln>
        </p:spPr>
      </p:pic>
      <p:sp>
        <p:nvSpPr>
          <p:cNvPr id="357" name="Rectangle 23"/>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9" name="Group 8"/>
          <p:cNvGrpSpPr/>
          <p:nvPr/>
        </p:nvGrpSpPr>
        <p:grpSpPr>
          <a:xfrm>
            <a:off x="-4" y="-9032"/>
            <a:ext cx="12192008" cy="6867040"/>
            <a:chOff x="0" y="-1"/>
            <a:chExt cx="12192007" cy="6867038"/>
          </a:xfrm>
        </p:grpSpPr>
        <p:sp>
          <p:nvSpPr>
            <p:cNvPr id="359" name="Rectangle 9"/>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60" name="Oval 10"/>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61" name="Oval 11"/>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62" name="Oval 12"/>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63" name="Oval 13"/>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64" name="Oval 14"/>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65" name="Rectangle 15"/>
            <p:cNvSpPr/>
            <p:nvPr/>
          </p:nvSpPr>
          <p:spPr>
            <a:xfrm>
              <a:off x="5194608" y="404538"/>
              <a:ext cx="6574064"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66" name="Freeform 5"/>
            <p:cNvSpPr/>
            <p:nvPr/>
          </p:nvSpPr>
          <p:spPr>
            <a:xfrm rot="15922489">
              <a:off x="3140478" y="1828459"/>
              <a:ext cx="3299414" cy="440915"/>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67" name="Freeform 5"/>
            <p:cNvSpPr/>
            <p:nvPr/>
          </p:nvSpPr>
          <p:spPr>
            <a:xfrm rot="16200000">
              <a:off x="2229374" y="2804095"/>
              <a:ext cx="6053679" cy="1254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68"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370" name="Title 1"/>
          <p:cNvSpPr txBox="1">
            <a:spLocks noGrp="1"/>
          </p:cNvSpPr>
          <p:nvPr>
            <p:ph type="title"/>
          </p:nvPr>
        </p:nvSpPr>
        <p:spPr>
          <a:xfrm>
            <a:off x="1154951" y="973665"/>
            <a:ext cx="3133732" cy="1020237"/>
          </a:xfrm>
          <a:prstGeom prst="rect">
            <a:avLst/>
          </a:prstGeom>
        </p:spPr>
        <p:txBody>
          <a:bodyPr/>
          <a:lstStyle>
            <a:lvl1pPr defTabSz="429768">
              <a:lnSpc>
                <a:spcPct val="90000"/>
              </a:lnSpc>
              <a:defRPr sz="3100"/>
            </a:lvl1pPr>
          </a:lstStyle>
          <a:p>
            <a:r>
              <a:t>New Contact</a:t>
            </a:r>
          </a:p>
        </p:txBody>
      </p:sp>
      <p:sp>
        <p:nvSpPr>
          <p:cNvPr id="371" name="Content Placeholder 2"/>
          <p:cNvSpPr txBox="1">
            <a:spLocks noGrp="1"/>
          </p:cNvSpPr>
          <p:nvPr>
            <p:ph type="body" sz="quarter" idx="1"/>
          </p:nvPr>
        </p:nvSpPr>
        <p:spPr>
          <a:xfrm>
            <a:off x="1154951" y="2120900"/>
            <a:ext cx="3133732" cy="3898900"/>
          </a:xfrm>
          <a:prstGeom prst="rect">
            <a:avLst/>
          </a:prstGeom>
        </p:spPr>
        <p:txBody>
          <a:bodyPr/>
          <a:lstStyle/>
          <a:p>
            <a:pPr>
              <a:defRPr sz="1400">
                <a:solidFill>
                  <a:srgbClr val="FFFFFF"/>
                </a:solidFill>
              </a:defRPr>
            </a:pPr>
            <a:r>
              <a:t>Create, view, and edit contacts</a:t>
            </a:r>
          </a:p>
          <a:p>
            <a:pPr>
              <a:defRPr sz="1400">
                <a:solidFill>
                  <a:srgbClr val="FFFFFF"/>
                </a:solidFill>
              </a:defRPr>
            </a:pPr>
            <a:r>
              <a:t>Important dates for each contact</a:t>
            </a:r>
          </a:p>
          <a:p>
            <a:pPr>
              <a:defRPr sz="1400">
                <a:solidFill>
                  <a:srgbClr val="FFFFFF"/>
                </a:solidFill>
              </a:defRPr>
            </a:pPr>
            <a:r>
              <a:t>FORD  topics (Family, Occupation, Recreation, Dreams)</a:t>
            </a:r>
          </a:p>
          <a:p>
            <a:pPr>
              <a:defRPr sz="1400">
                <a:solidFill>
                  <a:srgbClr val="FFFFFF"/>
                </a:solidFill>
              </a:defRPr>
            </a:pPr>
            <a:r>
              <a:t>View a list of past and upcoming cues</a:t>
            </a:r>
          </a:p>
        </p:txBody>
      </p:sp>
      <p:pic>
        <p:nvPicPr>
          <p:cNvPr id="372" name="Picture Placeholder 2" descr="Picture Placeholder 2"/>
          <p:cNvPicPr>
            <a:picLocks noChangeAspect="1"/>
          </p:cNvPicPr>
          <p:nvPr/>
        </p:nvPicPr>
        <p:blipFill>
          <a:blip r:embed="rId3">
            <a:extLst/>
          </a:blip>
          <a:stretch>
            <a:fillRect/>
          </a:stretch>
        </p:blipFill>
        <p:spPr>
          <a:xfrm>
            <a:off x="5194606" y="1160004"/>
            <a:ext cx="6391538" cy="4537991"/>
          </a:xfrm>
          <a:prstGeom prst="rect">
            <a:avLst/>
          </a:prstGeom>
          <a:ln w="12700">
            <a:miter lim="400000"/>
          </a:ln>
        </p:spPr>
      </p:pic>
      <p:sp>
        <p:nvSpPr>
          <p:cNvPr id="373" name="Rectangle 20"/>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5" name="Group 28"/>
          <p:cNvGrpSpPr/>
          <p:nvPr/>
        </p:nvGrpSpPr>
        <p:grpSpPr>
          <a:xfrm>
            <a:off x="-4" y="-9032"/>
            <a:ext cx="12192008" cy="6867040"/>
            <a:chOff x="0" y="-1"/>
            <a:chExt cx="12192007" cy="6867038"/>
          </a:xfrm>
        </p:grpSpPr>
        <p:sp>
          <p:nvSpPr>
            <p:cNvPr id="375" name="Rectangle 29"/>
            <p:cNvSpPr/>
            <p:nvPr/>
          </p:nvSpPr>
          <p:spPr>
            <a:xfrm>
              <a:off x="-1" y="2371"/>
              <a:ext cx="12192006" cy="6858011"/>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76" name="Oval 30"/>
            <p:cNvSpPr/>
            <p:nvPr/>
          </p:nvSpPr>
          <p:spPr>
            <a:xfrm>
              <a:off x="3217" y="2669374"/>
              <a:ext cx="4191008" cy="4191007"/>
            </a:xfrm>
            <a:prstGeom prst="ellipse">
              <a:avLst/>
            </a:prstGeom>
            <a:gradFill flip="none" rotWithShape="1">
              <a:gsLst>
                <a:gs pos="0">
                  <a:srgbClr val="DEEAFD">
                    <a:alpha val="11000"/>
                  </a:srgbClr>
                </a:gs>
                <a:gs pos="36000">
                  <a:srgbClr val="DEEAFD">
                    <a:alpha val="10000"/>
                  </a:srgbClr>
                </a:gs>
                <a:gs pos="75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77" name="Oval 31"/>
            <p:cNvSpPr/>
            <p:nvPr/>
          </p:nvSpPr>
          <p:spPr>
            <a:xfrm>
              <a:off x="1747" y="2897974"/>
              <a:ext cx="2362207" cy="2362207"/>
            </a:xfrm>
            <a:prstGeom prst="ellipse">
              <a:avLst/>
            </a:prstGeom>
            <a:gradFill flip="none" rotWithShape="1">
              <a:gsLst>
                <a:gs pos="0">
                  <a:srgbClr val="DEEAFD">
                    <a:alpha val="8000"/>
                  </a:srgbClr>
                </a:gs>
                <a:gs pos="36000">
                  <a:srgbClr val="DEEAFD">
                    <a:alpha val="8000"/>
                  </a:srgbClr>
                </a:gs>
                <a:gs pos="72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78" name="Oval 32"/>
            <p:cNvSpPr/>
            <p:nvPr/>
          </p:nvSpPr>
          <p:spPr>
            <a:xfrm>
              <a:off x="8609012" y="1678774"/>
              <a:ext cx="2819407" cy="2819407"/>
            </a:xfrm>
            <a:prstGeom prst="ellipse">
              <a:avLst/>
            </a:prstGeom>
            <a:gradFill flip="none" rotWithShape="1">
              <a:gsLst>
                <a:gs pos="0">
                  <a:srgbClr val="DEEAFD">
                    <a:alpha val="7000"/>
                  </a:srgbClr>
                </a:gs>
                <a:gs pos="36000">
                  <a:srgbClr val="DEEAFD">
                    <a:alpha val="6000"/>
                  </a:srgbClr>
                </a:gs>
                <a:gs pos="69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79" name="Oval 33"/>
            <p:cNvSpPr/>
            <p:nvPr/>
          </p:nvSpPr>
          <p:spPr>
            <a:xfrm>
              <a:off x="7999412" y="-2"/>
              <a:ext cx="1600207" cy="1600207"/>
            </a:xfrm>
            <a:prstGeom prst="ellipse">
              <a:avLst/>
            </a:prstGeom>
            <a:gradFill flip="none" rotWithShape="1">
              <a:gsLst>
                <a:gs pos="0">
                  <a:srgbClr val="DEEAFD">
                    <a:alpha val="14000"/>
                  </a:srgbClr>
                </a:gs>
                <a:gs pos="36000">
                  <a:srgbClr val="DEEAFD">
                    <a:alpha val="7000"/>
                  </a:srgbClr>
                </a:gs>
                <a:gs pos="73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80" name="Oval 34"/>
            <p:cNvSpPr/>
            <p:nvPr/>
          </p:nvSpPr>
          <p:spPr>
            <a:xfrm>
              <a:off x="8609012" y="5876431"/>
              <a:ext cx="990607" cy="990607"/>
            </a:xfrm>
            <a:prstGeom prst="ellipse">
              <a:avLst/>
            </a:prstGeom>
            <a:gradFill flip="none" rotWithShape="1">
              <a:gsLst>
                <a:gs pos="0">
                  <a:srgbClr val="DEEAFD">
                    <a:alpha val="14000"/>
                  </a:srgbClr>
                </a:gs>
                <a:gs pos="36000">
                  <a:srgbClr val="DEEAFD">
                    <a:alpha val="7000"/>
                  </a:srgbClr>
                </a:gs>
                <a:gs pos="66000">
                  <a:srgbClr val="DEEAFD">
                    <a:alpha val="0"/>
                  </a:srgb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81" name="Rectangle 35"/>
            <p:cNvSpPr/>
            <p:nvPr/>
          </p:nvSpPr>
          <p:spPr>
            <a:xfrm>
              <a:off x="5194608" y="404538"/>
              <a:ext cx="6574064"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82" name="Freeform 5"/>
            <p:cNvSpPr/>
            <p:nvPr/>
          </p:nvSpPr>
          <p:spPr>
            <a:xfrm rot="15922489">
              <a:off x="3140478" y="1828459"/>
              <a:ext cx="3299414" cy="440915"/>
            </a:xfrm>
            <a:custGeom>
              <a:avLst/>
              <a:gdLst/>
              <a:ahLst/>
              <a:cxnLst>
                <a:cxn ang="0">
                  <a:pos x="wd2" y="hd2"/>
                </a:cxn>
                <a:cxn ang="5400000">
                  <a:pos x="wd2" y="hd2"/>
                </a:cxn>
                <a:cxn ang="10800000">
                  <a:pos x="wd2" y="hd2"/>
                </a:cxn>
                <a:cxn ang="16200000">
                  <a:pos x="wd2" y="hd2"/>
                </a:cxn>
              </a:cxnLst>
              <a:rect l="0" t="0" r="r" b="b"/>
              <a:pathLst>
                <a:path w="21600" h="2157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83" name="Freeform 5"/>
            <p:cNvSpPr/>
            <p:nvPr/>
          </p:nvSpPr>
          <p:spPr>
            <a:xfrm rot="16200000">
              <a:off x="2229374" y="2804095"/>
              <a:ext cx="6053679" cy="1254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sp>
          <p:nvSpPr>
            <p:cNvPr id="384" name="Freeform 5"/>
            <p:cNvSpPr/>
            <p:nvPr/>
          </p:nvSpPr>
          <p:spPr>
            <a:xfrm>
              <a:off x="-1" y="3959"/>
              <a:ext cx="12192008" cy="6856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endParaRPr/>
            </a:p>
          </p:txBody>
        </p:sp>
      </p:grpSp>
      <p:sp>
        <p:nvSpPr>
          <p:cNvPr id="386" name="Title 1"/>
          <p:cNvSpPr txBox="1">
            <a:spLocks noGrp="1"/>
          </p:cNvSpPr>
          <p:nvPr>
            <p:ph type="title"/>
          </p:nvPr>
        </p:nvSpPr>
        <p:spPr>
          <a:xfrm>
            <a:off x="1154951" y="973665"/>
            <a:ext cx="3133732" cy="1020237"/>
          </a:xfrm>
          <a:prstGeom prst="rect">
            <a:avLst/>
          </a:prstGeom>
        </p:spPr>
        <p:txBody>
          <a:bodyPr/>
          <a:lstStyle/>
          <a:p>
            <a:r>
              <a:t>Cues</a:t>
            </a:r>
          </a:p>
        </p:txBody>
      </p:sp>
      <p:sp>
        <p:nvSpPr>
          <p:cNvPr id="387" name="Content Placeholder 8"/>
          <p:cNvSpPr txBox="1">
            <a:spLocks noGrp="1"/>
          </p:cNvSpPr>
          <p:nvPr>
            <p:ph type="body" sz="quarter" idx="1"/>
          </p:nvPr>
        </p:nvSpPr>
        <p:spPr>
          <a:xfrm>
            <a:off x="1154951" y="2120900"/>
            <a:ext cx="3133732" cy="3898900"/>
          </a:xfrm>
          <a:prstGeom prst="rect">
            <a:avLst/>
          </a:prstGeom>
        </p:spPr>
        <p:txBody>
          <a:bodyPr/>
          <a:lstStyle/>
          <a:p>
            <a:pPr>
              <a:defRPr sz="1400">
                <a:solidFill>
                  <a:srgbClr val="FFFFFF"/>
                </a:solidFill>
              </a:defRPr>
            </a:pPr>
            <a:r>
              <a:t>Determine what events you would like to be cued about</a:t>
            </a:r>
          </a:p>
          <a:p>
            <a:pPr>
              <a:defRPr sz="1400">
                <a:solidFill>
                  <a:srgbClr val="FFFFFF"/>
                </a:solidFill>
              </a:defRPr>
            </a:pPr>
            <a:r>
              <a:t>Set personalized recurring cues for each contact</a:t>
            </a:r>
          </a:p>
          <a:p>
            <a:pPr>
              <a:defRPr sz="1400">
                <a:solidFill>
                  <a:srgbClr val="FFFFFF"/>
                </a:solidFill>
              </a:defRPr>
            </a:pPr>
            <a:r>
              <a:t>Check a cue as completed and take notes for future connections.</a:t>
            </a:r>
          </a:p>
        </p:txBody>
      </p:sp>
      <p:pic>
        <p:nvPicPr>
          <p:cNvPr id="388" name="Picture Placeholder 2" descr="Picture Placeholder 2"/>
          <p:cNvPicPr>
            <a:picLocks noChangeAspect="1"/>
          </p:cNvPicPr>
          <p:nvPr/>
        </p:nvPicPr>
        <p:blipFill>
          <a:blip r:embed="rId3">
            <a:extLst/>
          </a:blip>
          <a:stretch>
            <a:fillRect/>
          </a:stretch>
        </p:blipFill>
        <p:spPr>
          <a:xfrm>
            <a:off x="5551546" y="598913"/>
            <a:ext cx="5687582" cy="3042856"/>
          </a:xfrm>
          <a:prstGeom prst="rect">
            <a:avLst/>
          </a:prstGeom>
          <a:ln w="12700">
            <a:miter lim="400000"/>
          </a:ln>
        </p:spPr>
      </p:pic>
      <p:sp>
        <p:nvSpPr>
          <p:cNvPr id="389" name="Rectangle 40"/>
          <p:cNvSpPr/>
          <p:nvPr/>
        </p:nvSpPr>
        <p:spPr>
          <a:xfrm>
            <a:off x="10437810" y="0"/>
            <a:ext cx="685804" cy="1143000"/>
          </a:xfrm>
          <a:prstGeom prst="rect">
            <a:avLst/>
          </a:prstGeom>
          <a:solidFill>
            <a:schemeClr val="accent1"/>
          </a:solidFill>
          <a:ln w="12700">
            <a:miter lim="400000"/>
          </a:ln>
          <a:effectLst>
            <a:outerShdw blurRad="38100" dist="17779" dir="5400000" rotWithShape="0">
              <a:srgbClr val="000000">
                <a:alpha val="40000"/>
              </a:srgbClr>
            </a:outerShdw>
          </a:effectLst>
        </p:spPr>
        <p:txBody>
          <a:bodyPr lIns="45718" tIns="45718" rIns="45718" bIns="45718"/>
          <a:lstStyle/>
          <a:p>
            <a:pPr>
              <a:defRPr>
                <a:latin typeface="Century Gothic"/>
                <a:ea typeface="Century Gothic"/>
                <a:cs typeface="Century Gothic"/>
                <a:sym typeface="Century Gothic"/>
              </a:defRPr>
            </a:pPr>
            <a:endParaRPr/>
          </a:p>
        </p:txBody>
      </p:sp>
      <p:pic>
        <p:nvPicPr>
          <p:cNvPr id="390" name="Picture Placeholder 2" descr="Picture Placeholder 2"/>
          <p:cNvPicPr>
            <a:picLocks noChangeAspect="1"/>
          </p:cNvPicPr>
          <p:nvPr/>
        </p:nvPicPr>
        <p:blipFill>
          <a:blip r:embed="rId4">
            <a:extLst/>
          </a:blip>
          <a:stretch>
            <a:fillRect/>
          </a:stretch>
        </p:blipFill>
        <p:spPr>
          <a:xfrm>
            <a:off x="5345955" y="3424044"/>
            <a:ext cx="5985979" cy="334251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Ion Boardroom">
  <a:themeElements>
    <a:clrScheme name="Ion Boardroom">
      <a:dk1>
        <a:srgbClr val="000000"/>
      </a:dk1>
      <a:lt1>
        <a:srgbClr val="FFFFFF"/>
      </a:lt1>
      <a:dk2>
        <a:srgbClr val="A7A7A7"/>
      </a:dk2>
      <a:lt2>
        <a:srgbClr val="535353"/>
      </a:lt2>
      <a:accent1>
        <a:srgbClr val="4A66AC"/>
      </a:accent1>
      <a:accent2>
        <a:srgbClr val="629DD1"/>
      </a:accent2>
      <a:accent3>
        <a:srgbClr val="297FD5"/>
      </a:accent3>
      <a:accent4>
        <a:srgbClr val="7F8FA9"/>
      </a:accent4>
      <a:accent5>
        <a:srgbClr val="5AA2AE"/>
      </a:accent5>
      <a:accent6>
        <a:srgbClr val="9D90A0"/>
      </a:accent6>
      <a:hlink>
        <a:srgbClr val="0000FF"/>
      </a:hlink>
      <a:folHlink>
        <a:srgbClr val="FF00FF"/>
      </a:folHlink>
    </a:clrScheme>
    <a:fontScheme name="Ion Boardroom">
      <a:majorFont>
        <a:latin typeface="Helvetica"/>
        <a:ea typeface="Helvetica"/>
        <a:cs typeface="Helvetica"/>
      </a:majorFont>
      <a:minorFont>
        <a:latin typeface="Calibri"/>
        <a:ea typeface="Calibri"/>
        <a:cs typeface="Calibri"/>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17779" dir="5400000" rotWithShape="0">
              <a:srgbClr val="000000">
                <a:alpha val="40000"/>
              </a:srgbClr>
            </a:outerShdw>
          </a:effectLst>
        </a:effectStyle>
        <a:effectStyle>
          <a:effectLst>
            <a:outerShdw blurRad="38100" dist="17779" dir="5400000" rotWithShape="0">
              <a:srgbClr val="000000">
                <a:alpha val="40000"/>
              </a:srgbClr>
            </a:outerShdw>
          </a:effectLst>
        </a:effectStyle>
        <a:effectStyle>
          <a:effectLst>
            <a:outerShdw blurRad="38100" dist="17779"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17779" dir="5400000" rotWithShape="0">
            <a:srgbClr val="000000">
              <a:alpha val="40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7779"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on Boardroom">
  <a:themeElements>
    <a:clrScheme name="Ion Boardroom">
      <a:dk1>
        <a:srgbClr val="000000"/>
      </a:dk1>
      <a:lt1>
        <a:srgbClr val="FFFFFF"/>
      </a:lt1>
      <a:dk2>
        <a:srgbClr val="A7A7A7"/>
      </a:dk2>
      <a:lt2>
        <a:srgbClr val="535353"/>
      </a:lt2>
      <a:accent1>
        <a:srgbClr val="4A66AC"/>
      </a:accent1>
      <a:accent2>
        <a:srgbClr val="629DD1"/>
      </a:accent2>
      <a:accent3>
        <a:srgbClr val="297FD5"/>
      </a:accent3>
      <a:accent4>
        <a:srgbClr val="7F8FA9"/>
      </a:accent4>
      <a:accent5>
        <a:srgbClr val="5AA2AE"/>
      </a:accent5>
      <a:accent6>
        <a:srgbClr val="9D90A0"/>
      </a:accent6>
      <a:hlink>
        <a:srgbClr val="0000FF"/>
      </a:hlink>
      <a:folHlink>
        <a:srgbClr val="FF00FF"/>
      </a:folHlink>
    </a:clrScheme>
    <a:fontScheme name="Ion Boardroom">
      <a:majorFont>
        <a:latin typeface="Helvetica"/>
        <a:ea typeface="Helvetica"/>
        <a:cs typeface="Helvetica"/>
      </a:majorFont>
      <a:minorFont>
        <a:latin typeface="Calibri"/>
        <a:ea typeface="Calibri"/>
        <a:cs typeface="Calibri"/>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17779" dir="5400000" rotWithShape="0">
              <a:srgbClr val="000000">
                <a:alpha val="40000"/>
              </a:srgbClr>
            </a:outerShdw>
          </a:effectLst>
        </a:effectStyle>
        <a:effectStyle>
          <a:effectLst>
            <a:outerShdw blurRad="38100" dist="17779" dir="5400000" rotWithShape="0">
              <a:srgbClr val="000000">
                <a:alpha val="40000"/>
              </a:srgbClr>
            </a:outerShdw>
          </a:effectLst>
        </a:effectStyle>
        <a:effectStyle>
          <a:effectLst>
            <a:outerShdw blurRad="38100" dist="17779"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17779" dir="5400000" rotWithShape="0">
            <a:srgbClr val="000000">
              <a:alpha val="40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7779"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396</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Ion Boardroom</vt:lpstr>
      <vt:lpstr>SocialQs Social cues for social misfits</vt:lpstr>
      <vt:lpstr>Are you a Social Misfit?  Do you struggle with remembering important dates?  Do you find time slipping by and realize you haven’t reached out to your family or friends in months?  Have you ever picked up the phone to call someone and had a moment of panic realizing you have no idea what to say or you forgot their significant others name?   If you answered yes to any of these questions, this is the site for you! </vt:lpstr>
      <vt:lpstr>Why Social Q’s?</vt:lpstr>
      <vt:lpstr>What is Social Q’s?</vt:lpstr>
      <vt:lpstr>About SocialQs  SocialQs for Social Misfits</vt:lpstr>
      <vt:lpstr>HomePage</vt:lpstr>
      <vt:lpstr>Contacts</vt:lpstr>
      <vt:lpstr>New Contact</vt:lpstr>
      <vt:lpstr>Cues</vt:lpstr>
      <vt:lpstr>Timeline</vt:lpstr>
      <vt:lpstr>Initial Roles</vt:lpstr>
      <vt:lpstr>Timeline</vt:lpstr>
      <vt:lpstr>Project Board</vt:lpstr>
      <vt:lpstr>Technology Stack</vt:lpstr>
      <vt:lpstr>MVC Pattern – Round Trip Call Flow</vt:lpstr>
      <vt:lpstr>Database Model &amp; Schema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SocialQs Social cues for social misfits</dc:title>
  <cp:lastModifiedBy>Mike Galarneau</cp:lastModifiedBy>
  <cp:revision>1</cp:revision>
  <dcterms:modified xsi:type="dcterms:W3CDTF">2019-02-24T02:04:23Z</dcterms:modified>
</cp:coreProperties>
</file>